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bookmarkIdSeed="2">
  <p:sldMasterIdLst>
    <p:sldMasterId id="2147483659" r:id="rId1"/>
  </p:sldMasterIdLst>
  <p:notesMasterIdLst>
    <p:notesMasterId r:id="rId11"/>
  </p:notesMasterIdLst>
  <p:sldIdLst>
    <p:sldId id="256" r:id="rId2"/>
    <p:sldId id="257" r:id="rId3"/>
    <p:sldId id="260" r:id="rId4"/>
    <p:sldId id="262" r:id="rId5"/>
    <p:sldId id="263" r:id="rId6"/>
    <p:sldId id="264" r:id="rId7"/>
    <p:sldId id="266" r:id="rId8"/>
    <p:sldId id="265" r:id="rId9"/>
    <p:sldId id="259" r:id="rId10"/>
  </p:sldIdLst>
  <p:sldSz cx="18288000" cy="10287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000000"/>
          </p15:clr>
        </p15:guide>
        <p15:guide id="2" pos="2880">
          <p15:clr>
            <a:srgbClr val="000000"/>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9EDF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F542C3-D76D-4B42-8480-CAE1E3945B50}" v="85" dt="2025-03-26T18:49:09.008"/>
  </p1510:revLst>
</p1510:revInfo>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22"/>
  </p:normalViewPr>
  <p:slideViewPr>
    <p:cSldViewPr snapToGrid="0">
      <p:cViewPr varScale="1">
        <p:scale>
          <a:sx n="66" d="100"/>
          <a:sy n="66" d="100"/>
        </p:scale>
        <p:origin x="1014" y="28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17" Type="http://schemas.microsoft.com/office/2015/10/relationships/revisionInfo" Target="revisionInfo.xml"/><Relationship Id="rId2" Type="http://schemas.openxmlformats.org/officeDocument/2006/relationships/slide" Target="slides/slide1.xml"/><Relationship Id="rId16"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co Aurélio Barbiero" userId="f6f68d678cfe6957" providerId="LiveId" clId="{C5F542C3-D76D-4B42-8480-CAE1E3945B50}"/>
    <pc:docChg chg="undo redo custSel addSld delSld modSld">
      <pc:chgData name="Marco Aurélio Barbiero" userId="f6f68d678cfe6957" providerId="LiveId" clId="{C5F542C3-D76D-4B42-8480-CAE1E3945B50}" dt="2025-03-26T18:50:05.464" v="2517" actId="20577"/>
      <pc:docMkLst>
        <pc:docMk/>
      </pc:docMkLst>
      <pc:sldChg chg="addSp delSp modSp mod">
        <pc:chgData name="Marco Aurélio Barbiero" userId="f6f68d678cfe6957" providerId="LiveId" clId="{C5F542C3-D76D-4B42-8480-CAE1E3945B50}" dt="2025-03-25T17:39:16.949" v="128" actId="255"/>
        <pc:sldMkLst>
          <pc:docMk/>
          <pc:sldMk cId="0" sldId="256"/>
        </pc:sldMkLst>
        <pc:spChg chg="add del mod">
          <ac:chgData name="Marco Aurélio Barbiero" userId="f6f68d678cfe6957" providerId="LiveId" clId="{C5F542C3-D76D-4B42-8480-CAE1E3945B50}" dt="2025-03-25T17:39:16.949" v="128" actId="255"/>
          <ac:spMkLst>
            <pc:docMk/>
            <pc:sldMk cId="0" sldId="256"/>
            <ac:spMk id="2" creationId="{64F05673-CEEC-3BDD-1601-8C10F1C2495F}"/>
          </ac:spMkLst>
        </pc:spChg>
      </pc:sldChg>
      <pc:sldChg chg="addSp delSp modSp mod modNotes">
        <pc:chgData name="Marco Aurélio Barbiero" userId="f6f68d678cfe6957" providerId="LiveId" clId="{C5F542C3-D76D-4B42-8480-CAE1E3945B50}" dt="2025-03-26T14:47:21.205" v="929" actId="12"/>
        <pc:sldMkLst>
          <pc:docMk/>
          <pc:sldMk cId="0" sldId="257"/>
        </pc:sldMkLst>
        <pc:spChg chg="add del mod">
          <ac:chgData name="Marco Aurélio Barbiero" userId="f6f68d678cfe6957" providerId="LiveId" clId="{C5F542C3-D76D-4B42-8480-CAE1E3945B50}" dt="2025-03-26T00:23:17.057" v="149"/>
          <ac:spMkLst>
            <pc:docMk/>
            <pc:sldMk cId="0" sldId="257"/>
            <ac:spMk id="2" creationId="{603CA249-A3BE-C10F-8687-007FB08CF1E4}"/>
          </ac:spMkLst>
        </pc:spChg>
        <pc:spChg chg="mod">
          <ac:chgData name="Marco Aurélio Barbiero" userId="f6f68d678cfe6957" providerId="LiveId" clId="{C5F542C3-D76D-4B42-8480-CAE1E3945B50}" dt="2025-03-26T00:24:01.348" v="150" actId="1076"/>
          <ac:spMkLst>
            <pc:docMk/>
            <pc:sldMk cId="0" sldId="257"/>
            <ac:spMk id="3" creationId="{0E17147A-1E13-1E20-EDA5-199A64B7FA12}"/>
          </ac:spMkLst>
        </pc:spChg>
        <pc:spChg chg="add del mod">
          <ac:chgData name="Marco Aurélio Barbiero" userId="f6f68d678cfe6957" providerId="LiveId" clId="{C5F542C3-D76D-4B42-8480-CAE1E3945B50}" dt="2025-03-26T14:34:29.507" v="811" actId="478"/>
          <ac:spMkLst>
            <pc:docMk/>
            <pc:sldMk cId="0" sldId="257"/>
            <ac:spMk id="4" creationId="{5AA173E3-1814-0BEB-CAFD-2C267D853B2F}"/>
          </ac:spMkLst>
        </pc:spChg>
        <pc:spChg chg="add mod">
          <ac:chgData name="Marco Aurélio Barbiero" userId="f6f68d678cfe6957" providerId="LiveId" clId="{C5F542C3-D76D-4B42-8480-CAE1E3945B50}" dt="2025-03-26T14:34:07.111" v="810"/>
          <ac:spMkLst>
            <pc:docMk/>
            <pc:sldMk cId="0" sldId="257"/>
            <ac:spMk id="5" creationId="{1795FB87-D39A-BE22-80C6-F4DFCBB05B2F}"/>
          </ac:spMkLst>
        </pc:spChg>
        <pc:spChg chg="add mod">
          <ac:chgData name="Marco Aurélio Barbiero" userId="f6f68d678cfe6957" providerId="LiveId" clId="{C5F542C3-D76D-4B42-8480-CAE1E3945B50}" dt="2025-03-26T14:34:07.111" v="810"/>
          <ac:spMkLst>
            <pc:docMk/>
            <pc:sldMk cId="0" sldId="257"/>
            <ac:spMk id="6" creationId="{5EBC33DB-0702-4A54-EB25-795F424B3477}"/>
          </ac:spMkLst>
        </pc:spChg>
        <pc:spChg chg="add del mod">
          <ac:chgData name="Marco Aurélio Barbiero" userId="f6f68d678cfe6957" providerId="LiveId" clId="{C5F542C3-D76D-4B42-8480-CAE1E3945B50}" dt="2025-03-26T14:34:07.111" v="810"/>
          <ac:spMkLst>
            <pc:docMk/>
            <pc:sldMk cId="0" sldId="257"/>
            <ac:spMk id="7" creationId="{94925810-445B-7288-5A82-D534D5315A84}"/>
          </ac:spMkLst>
        </pc:spChg>
        <pc:spChg chg="add mod">
          <ac:chgData name="Marco Aurélio Barbiero" userId="f6f68d678cfe6957" providerId="LiveId" clId="{C5F542C3-D76D-4B42-8480-CAE1E3945B50}" dt="2025-03-26T14:35:06.078" v="817"/>
          <ac:spMkLst>
            <pc:docMk/>
            <pc:sldMk cId="0" sldId="257"/>
            <ac:spMk id="9" creationId="{E9768D82-5FE7-63D6-F879-D5529E422184}"/>
          </ac:spMkLst>
        </pc:spChg>
        <pc:spChg chg="add mod">
          <ac:chgData name="Marco Aurélio Barbiero" userId="f6f68d678cfe6957" providerId="LiveId" clId="{C5F542C3-D76D-4B42-8480-CAE1E3945B50}" dt="2025-03-26T14:35:06.078" v="817"/>
          <ac:spMkLst>
            <pc:docMk/>
            <pc:sldMk cId="0" sldId="257"/>
            <ac:spMk id="10" creationId="{EF825FD6-6B86-E681-45B5-D0CF8BC426A6}"/>
          </ac:spMkLst>
        </pc:spChg>
        <pc:spChg chg="add mod">
          <ac:chgData name="Marco Aurélio Barbiero" userId="f6f68d678cfe6957" providerId="LiveId" clId="{C5F542C3-D76D-4B42-8480-CAE1E3945B50}" dt="2025-03-26T14:35:06.078" v="817"/>
          <ac:spMkLst>
            <pc:docMk/>
            <pc:sldMk cId="0" sldId="257"/>
            <ac:spMk id="11" creationId="{2B1B33F3-2D49-28FC-EBF4-DF02458E635C}"/>
          </ac:spMkLst>
        </pc:spChg>
        <pc:spChg chg="add mod">
          <ac:chgData name="Marco Aurélio Barbiero" userId="f6f68d678cfe6957" providerId="LiveId" clId="{C5F542C3-D76D-4B42-8480-CAE1E3945B50}" dt="2025-03-26T14:35:14.426" v="819" actId="1076"/>
          <ac:spMkLst>
            <pc:docMk/>
            <pc:sldMk cId="0" sldId="257"/>
            <ac:spMk id="13" creationId="{1DEFE340-49B9-FDB4-A6BC-99965F882854}"/>
          </ac:spMkLst>
        </pc:spChg>
        <pc:spChg chg="add del mod">
          <ac:chgData name="Marco Aurélio Barbiero" userId="f6f68d678cfe6957" providerId="LiveId" clId="{C5F542C3-D76D-4B42-8480-CAE1E3945B50}" dt="2025-03-26T14:35:46.745" v="824" actId="478"/>
          <ac:spMkLst>
            <pc:docMk/>
            <pc:sldMk cId="0" sldId="257"/>
            <ac:spMk id="14" creationId="{81DE4358-2EF4-7C31-1E21-EF7DE77D6FB5}"/>
          </ac:spMkLst>
        </pc:spChg>
        <pc:spChg chg="add del mod">
          <ac:chgData name="Marco Aurélio Barbiero" userId="f6f68d678cfe6957" providerId="LiveId" clId="{C5F542C3-D76D-4B42-8480-CAE1E3945B50}" dt="2025-03-26T14:35:21.336" v="820" actId="21"/>
          <ac:spMkLst>
            <pc:docMk/>
            <pc:sldMk cId="0" sldId="257"/>
            <ac:spMk id="15" creationId="{6B64244C-9CFB-896D-F863-EBC1E61C5613}"/>
          </ac:spMkLst>
        </pc:spChg>
        <pc:spChg chg="add mod">
          <ac:chgData name="Marco Aurélio Barbiero" userId="f6f68d678cfe6957" providerId="LiveId" clId="{C5F542C3-D76D-4B42-8480-CAE1E3945B50}" dt="2025-03-26T14:47:21.205" v="929" actId="12"/>
          <ac:spMkLst>
            <pc:docMk/>
            <pc:sldMk cId="0" sldId="257"/>
            <ac:spMk id="17" creationId="{DFDFF837-0B3B-30F6-8856-DE8D7CB4A49A}"/>
          </ac:spMkLst>
        </pc:spChg>
        <pc:graphicFrameChg chg="add mod">
          <ac:chgData name="Marco Aurélio Barbiero" userId="f6f68d678cfe6957" providerId="LiveId" clId="{C5F542C3-D76D-4B42-8480-CAE1E3945B50}" dt="2025-03-26T14:33:47.876" v="804" actId="14100"/>
          <ac:graphicFrameMkLst>
            <pc:docMk/>
            <pc:sldMk cId="0" sldId="257"/>
            <ac:graphicFrameMk id="2" creationId="{023AF414-BCEE-CA67-6FFB-28279F79D2DC}"/>
          </ac:graphicFrameMkLst>
        </pc:graphicFrameChg>
        <pc:graphicFrameChg chg="add mod">
          <ac:chgData name="Marco Aurélio Barbiero" userId="f6f68d678cfe6957" providerId="LiveId" clId="{C5F542C3-D76D-4B42-8480-CAE1E3945B50}" dt="2025-03-26T14:35:03.603" v="816" actId="14100"/>
          <ac:graphicFrameMkLst>
            <pc:docMk/>
            <pc:sldMk cId="0" sldId="257"/>
            <ac:graphicFrameMk id="8" creationId="{59B60A5A-90A4-DC00-1680-E204540FA1FB}"/>
          </ac:graphicFrameMkLst>
        </pc:graphicFrameChg>
        <pc:graphicFrameChg chg="add mod modGraphic">
          <ac:chgData name="Marco Aurélio Barbiero" userId="f6f68d678cfe6957" providerId="LiveId" clId="{C5F542C3-D76D-4B42-8480-CAE1E3945B50}" dt="2025-03-26T14:47:06.441" v="928" actId="1076"/>
          <ac:graphicFrameMkLst>
            <pc:docMk/>
            <pc:sldMk cId="0" sldId="257"/>
            <ac:graphicFrameMk id="12" creationId="{6610E125-C556-88B2-6071-4F8BF5A2507E}"/>
          </ac:graphicFrameMkLst>
        </pc:graphicFrameChg>
      </pc:sldChg>
      <pc:sldChg chg="addSp delSp modSp del mod setBg modAnim setClrOvrMap modNotes">
        <pc:chgData name="Marco Aurélio Barbiero" userId="f6f68d678cfe6957" providerId="LiveId" clId="{C5F542C3-D76D-4B42-8480-CAE1E3945B50}" dt="2025-03-26T17:26:47.531" v="1016" actId="2696"/>
        <pc:sldMkLst>
          <pc:docMk/>
          <pc:sldMk cId="0" sldId="258"/>
        </pc:sldMkLst>
        <pc:spChg chg="add del">
          <ac:chgData name="Marco Aurélio Barbiero" userId="f6f68d678cfe6957" providerId="LiveId" clId="{C5F542C3-D76D-4B42-8480-CAE1E3945B50}" dt="2025-03-25T17:40:27.035" v="137" actId="26606"/>
          <ac:spMkLst>
            <pc:docMk/>
            <pc:sldMk cId="0" sldId="258"/>
            <ac:spMk id="4" creationId="{F3060C83-F051-4F0E-ABAD-AA0DFC48B218}"/>
          </ac:spMkLst>
        </pc:spChg>
        <pc:spChg chg="add del">
          <ac:chgData name="Marco Aurélio Barbiero" userId="f6f68d678cfe6957" providerId="LiveId" clId="{C5F542C3-D76D-4B42-8480-CAE1E3945B50}" dt="2025-03-25T17:40:27.035" v="137" actId="26606"/>
          <ac:spMkLst>
            <pc:docMk/>
            <pc:sldMk cId="0" sldId="258"/>
            <ac:spMk id="5" creationId="{83C98ABE-055B-441F-B07E-44F97F083C39}"/>
          </ac:spMkLst>
        </pc:spChg>
        <pc:spChg chg="add del">
          <ac:chgData name="Marco Aurélio Barbiero" userId="f6f68d678cfe6957" providerId="LiveId" clId="{C5F542C3-D76D-4B42-8480-CAE1E3945B50}" dt="2025-03-25T17:40:27.035" v="137" actId="26606"/>
          <ac:spMkLst>
            <pc:docMk/>
            <pc:sldMk cId="0" sldId="258"/>
            <ac:spMk id="6" creationId="{29FDB030-9B49-4CED-8CCD-4D99382388AC}"/>
          </ac:spMkLst>
        </pc:spChg>
        <pc:spChg chg="add del">
          <ac:chgData name="Marco Aurélio Barbiero" userId="f6f68d678cfe6957" providerId="LiveId" clId="{C5F542C3-D76D-4B42-8480-CAE1E3945B50}" dt="2025-03-25T17:40:16.775" v="131" actId="26606"/>
          <ac:spMkLst>
            <pc:docMk/>
            <pc:sldMk cId="0" sldId="258"/>
            <ac:spMk id="7" creationId="{F3060C83-F051-4F0E-ABAD-AA0DFC48B218}"/>
          </ac:spMkLst>
        </pc:spChg>
        <pc:spChg chg="add del">
          <ac:chgData name="Marco Aurélio Barbiero" userId="f6f68d678cfe6957" providerId="LiveId" clId="{C5F542C3-D76D-4B42-8480-CAE1E3945B50}" dt="2025-03-25T17:40:27.035" v="137" actId="26606"/>
          <ac:spMkLst>
            <pc:docMk/>
            <pc:sldMk cId="0" sldId="258"/>
            <ac:spMk id="8" creationId="{3783CA14-24A1-485C-8B30-D6A5D87987AD}"/>
          </ac:spMkLst>
        </pc:spChg>
        <pc:spChg chg="add del">
          <ac:chgData name="Marco Aurélio Barbiero" userId="f6f68d678cfe6957" providerId="LiveId" clId="{C5F542C3-D76D-4B42-8480-CAE1E3945B50}" dt="2025-03-25T17:40:16.775" v="131" actId="26606"/>
          <ac:spMkLst>
            <pc:docMk/>
            <pc:sldMk cId="0" sldId="258"/>
            <ac:spMk id="9" creationId="{83C98ABE-055B-441F-B07E-44F97F083C39}"/>
          </ac:spMkLst>
        </pc:spChg>
        <pc:spChg chg="add del">
          <ac:chgData name="Marco Aurélio Barbiero" userId="f6f68d678cfe6957" providerId="LiveId" clId="{C5F542C3-D76D-4B42-8480-CAE1E3945B50}" dt="2025-03-25T17:40:27.035" v="137" actId="26606"/>
          <ac:spMkLst>
            <pc:docMk/>
            <pc:sldMk cId="0" sldId="258"/>
            <ac:spMk id="10" creationId="{9A97C86A-04D6-40F7-AE84-31AB43E6A846}"/>
          </ac:spMkLst>
        </pc:spChg>
        <pc:spChg chg="add del">
          <ac:chgData name="Marco Aurélio Barbiero" userId="f6f68d678cfe6957" providerId="LiveId" clId="{C5F542C3-D76D-4B42-8480-CAE1E3945B50}" dt="2025-03-25T17:40:16.775" v="131" actId="26606"/>
          <ac:spMkLst>
            <pc:docMk/>
            <pc:sldMk cId="0" sldId="258"/>
            <ac:spMk id="11" creationId="{29FDB030-9B49-4CED-8CCD-4D99382388AC}"/>
          </ac:spMkLst>
        </pc:spChg>
        <pc:spChg chg="add del">
          <ac:chgData name="Marco Aurélio Barbiero" userId="f6f68d678cfe6957" providerId="LiveId" clId="{C5F542C3-D76D-4B42-8480-CAE1E3945B50}" dt="2025-03-25T17:40:27.035" v="137" actId="26606"/>
          <ac:spMkLst>
            <pc:docMk/>
            <pc:sldMk cId="0" sldId="258"/>
            <ac:spMk id="12" creationId="{FF9F2414-84E8-453E-B1F3-389FDE8192D9}"/>
          </ac:spMkLst>
        </pc:spChg>
        <pc:spChg chg="add del">
          <ac:chgData name="Marco Aurélio Barbiero" userId="f6f68d678cfe6957" providerId="LiveId" clId="{C5F542C3-D76D-4B42-8480-CAE1E3945B50}" dt="2025-03-25T17:40:16.775" v="131" actId="26606"/>
          <ac:spMkLst>
            <pc:docMk/>
            <pc:sldMk cId="0" sldId="258"/>
            <ac:spMk id="13" creationId="{3783CA14-24A1-485C-8B30-D6A5D87987AD}"/>
          </ac:spMkLst>
        </pc:spChg>
        <pc:spChg chg="add del">
          <ac:chgData name="Marco Aurélio Barbiero" userId="f6f68d678cfe6957" providerId="LiveId" clId="{C5F542C3-D76D-4B42-8480-CAE1E3945B50}" dt="2025-03-25T17:40:27.035" v="137" actId="26606"/>
          <ac:spMkLst>
            <pc:docMk/>
            <pc:sldMk cId="0" sldId="258"/>
            <ac:spMk id="14" creationId="{3ECA69A1-7536-43AC-85EF-C7106179F5ED}"/>
          </ac:spMkLst>
        </pc:spChg>
        <pc:spChg chg="add del">
          <ac:chgData name="Marco Aurélio Barbiero" userId="f6f68d678cfe6957" providerId="LiveId" clId="{C5F542C3-D76D-4B42-8480-CAE1E3945B50}" dt="2025-03-25T17:40:16.775" v="131" actId="26606"/>
          <ac:spMkLst>
            <pc:docMk/>
            <pc:sldMk cId="0" sldId="258"/>
            <ac:spMk id="15" creationId="{9A97C86A-04D6-40F7-AE84-31AB43E6A846}"/>
          </ac:spMkLst>
        </pc:spChg>
        <pc:spChg chg="add del">
          <ac:chgData name="Marco Aurélio Barbiero" userId="f6f68d678cfe6957" providerId="LiveId" clId="{C5F542C3-D76D-4B42-8480-CAE1E3945B50}" dt="2025-03-25T17:40:28.681" v="139" actId="26606"/>
          <ac:spMkLst>
            <pc:docMk/>
            <pc:sldMk cId="0" sldId="258"/>
            <ac:spMk id="16" creationId="{32BC26D8-82FB-445E-AA49-62A77D7C1EE0}"/>
          </ac:spMkLst>
        </pc:spChg>
        <pc:spChg chg="add del">
          <ac:chgData name="Marco Aurélio Barbiero" userId="f6f68d678cfe6957" providerId="LiveId" clId="{C5F542C3-D76D-4B42-8480-CAE1E3945B50}" dt="2025-03-25T17:40:16.775" v="131" actId="26606"/>
          <ac:spMkLst>
            <pc:docMk/>
            <pc:sldMk cId="0" sldId="258"/>
            <ac:spMk id="17" creationId="{FF9F2414-84E8-453E-B1F3-389FDE8192D9}"/>
          </ac:spMkLst>
        </pc:spChg>
        <pc:spChg chg="add del">
          <ac:chgData name="Marco Aurélio Barbiero" userId="f6f68d678cfe6957" providerId="LiveId" clId="{C5F542C3-D76D-4B42-8480-CAE1E3945B50}" dt="2025-03-25T17:40:28.681" v="139" actId="26606"/>
          <ac:spMkLst>
            <pc:docMk/>
            <pc:sldMk cId="0" sldId="258"/>
            <ac:spMk id="18" creationId="{CB44330D-EA18-4254-AA95-EB49948539B8}"/>
          </ac:spMkLst>
        </pc:spChg>
        <pc:spChg chg="add del">
          <ac:chgData name="Marco Aurélio Barbiero" userId="f6f68d678cfe6957" providerId="LiveId" clId="{C5F542C3-D76D-4B42-8480-CAE1E3945B50}" dt="2025-03-25T17:40:16.775" v="131" actId="26606"/>
          <ac:spMkLst>
            <pc:docMk/>
            <pc:sldMk cId="0" sldId="258"/>
            <ac:spMk id="19" creationId="{3ECA69A1-7536-43AC-85EF-C7106179F5ED}"/>
          </ac:spMkLst>
        </pc:spChg>
        <pc:spChg chg="add del">
          <ac:chgData name="Marco Aurélio Barbiero" userId="f6f68d678cfe6957" providerId="LiveId" clId="{C5F542C3-D76D-4B42-8480-CAE1E3945B50}" dt="2025-03-25T17:51:52.899" v="145" actId="26606"/>
          <ac:spMkLst>
            <pc:docMk/>
            <pc:sldMk cId="0" sldId="258"/>
            <ac:spMk id="20" creationId="{F3060C83-F051-4F0E-ABAD-AA0DFC48B218}"/>
          </ac:spMkLst>
        </pc:spChg>
        <pc:spChg chg="add del">
          <ac:chgData name="Marco Aurélio Barbiero" userId="f6f68d678cfe6957" providerId="LiveId" clId="{C5F542C3-D76D-4B42-8480-CAE1E3945B50}" dt="2025-03-25T17:40:20.364" v="133" actId="26606"/>
          <ac:spMkLst>
            <pc:docMk/>
            <pc:sldMk cId="0" sldId="258"/>
            <ac:spMk id="21" creationId="{32BC26D8-82FB-445E-AA49-62A77D7C1EE0}"/>
          </ac:spMkLst>
        </pc:spChg>
        <pc:spChg chg="add del">
          <ac:chgData name="Marco Aurélio Barbiero" userId="f6f68d678cfe6957" providerId="LiveId" clId="{C5F542C3-D76D-4B42-8480-CAE1E3945B50}" dt="2025-03-25T17:40:20.364" v="133" actId="26606"/>
          <ac:spMkLst>
            <pc:docMk/>
            <pc:sldMk cId="0" sldId="258"/>
            <ac:spMk id="22" creationId="{CB44330D-EA18-4254-AA95-EB49948539B8}"/>
          </ac:spMkLst>
        </pc:spChg>
        <pc:spChg chg="add del">
          <ac:chgData name="Marco Aurélio Barbiero" userId="f6f68d678cfe6957" providerId="LiveId" clId="{C5F542C3-D76D-4B42-8480-CAE1E3945B50}" dt="2025-03-25T17:51:52.899" v="145" actId="26606"/>
          <ac:spMkLst>
            <pc:docMk/>
            <pc:sldMk cId="0" sldId="258"/>
            <ac:spMk id="23" creationId="{83C98ABE-055B-441F-B07E-44F97F083C39}"/>
          </ac:spMkLst>
        </pc:spChg>
        <pc:spChg chg="add del">
          <ac:chgData name="Marco Aurélio Barbiero" userId="f6f68d678cfe6957" providerId="LiveId" clId="{C5F542C3-D76D-4B42-8480-CAE1E3945B50}" dt="2025-03-25T17:51:52.899" v="145" actId="26606"/>
          <ac:spMkLst>
            <pc:docMk/>
            <pc:sldMk cId="0" sldId="258"/>
            <ac:spMk id="24" creationId="{29FDB030-9B49-4CED-8CCD-4D99382388AC}"/>
          </ac:spMkLst>
        </pc:spChg>
        <pc:spChg chg="add del">
          <ac:chgData name="Marco Aurélio Barbiero" userId="f6f68d678cfe6957" providerId="LiveId" clId="{C5F542C3-D76D-4B42-8480-CAE1E3945B50}" dt="2025-03-25T17:51:52.899" v="145" actId="26606"/>
          <ac:spMkLst>
            <pc:docMk/>
            <pc:sldMk cId="0" sldId="258"/>
            <ac:spMk id="25" creationId="{3783CA14-24A1-485C-8B30-D6A5D87987AD}"/>
          </ac:spMkLst>
        </pc:spChg>
        <pc:spChg chg="add del">
          <ac:chgData name="Marco Aurélio Barbiero" userId="f6f68d678cfe6957" providerId="LiveId" clId="{C5F542C3-D76D-4B42-8480-CAE1E3945B50}" dt="2025-03-25T17:51:52.899" v="145" actId="26606"/>
          <ac:spMkLst>
            <pc:docMk/>
            <pc:sldMk cId="0" sldId="258"/>
            <ac:spMk id="26" creationId="{9A97C86A-04D6-40F7-AE84-31AB43E6A846}"/>
          </ac:spMkLst>
        </pc:spChg>
        <pc:spChg chg="add del">
          <ac:chgData name="Marco Aurélio Barbiero" userId="f6f68d678cfe6957" providerId="LiveId" clId="{C5F542C3-D76D-4B42-8480-CAE1E3945B50}" dt="2025-03-25T17:51:52.899" v="145" actId="26606"/>
          <ac:spMkLst>
            <pc:docMk/>
            <pc:sldMk cId="0" sldId="258"/>
            <ac:spMk id="27" creationId="{FF9F2414-84E8-453E-B1F3-389FDE8192D9}"/>
          </ac:spMkLst>
        </pc:spChg>
        <pc:spChg chg="add del">
          <ac:chgData name="Marco Aurélio Barbiero" userId="f6f68d678cfe6957" providerId="LiveId" clId="{C5F542C3-D76D-4B42-8480-CAE1E3945B50}" dt="2025-03-25T17:51:52.899" v="145" actId="26606"/>
          <ac:spMkLst>
            <pc:docMk/>
            <pc:sldMk cId="0" sldId="258"/>
            <ac:spMk id="28" creationId="{3ECA69A1-7536-43AC-85EF-C7106179F5ED}"/>
          </ac:spMkLst>
        </pc:spChg>
        <pc:spChg chg="add del">
          <ac:chgData name="Marco Aurélio Barbiero" userId="f6f68d678cfe6957" providerId="LiveId" clId="{C5F542C3-D76D-4B42-8480-CAE1E3945B50}" dt="2025-03-25T17:51:51.797" v="144" actId="26606"/>
          <ac:spMkLst>
            <pc:docMk/>
            <pc:sldMk cId="0" sldId="258"/>
            <ac:spMk id="33" creationId="{AB8C311F-7253-4AED-9701-7FC0708C41C7}"/>
          </ac:spMkLst>
        </pc:spChg>
        <pc:spChg chg="add del">
          <ac:chgData name="Marco Aurélio Barbiero" userId="f6f68d678cfe6957" providerId="LiveId" clId="{C5F542C3-D76D-4B42-8480-CAE1E3945B50}" dt="2025-03-25T17:51:51.797" v="144" actId="26606"/>
          <ac:spMkLst>
            <pc:docMk/>
            <pc:sldMk cId="0" sldId="258"/>
            <ac:spMk id="35" creationId="{E2384209-CB15-4CDF-9D31-C44FD9A3F20D}"/>
          </ac:spMkLst>
        </pc:spChg>
        <pc:spChg chg="add del">
          <ac:chgData name="Marco Aurélio Barbiero" userId="f6f68d678cfe6957" providerId="LiveId" clId="{C5F542C3-D76D-4B42-8480-CAE1E3945B50}" dt="2025-03-25T17:51:51.797" v="144" actId="26606"/>
          <ac:spMkLst>
            <pc:docMk/>
            <pc:sldMk cId="0" sldId="258"/>
            <ac:spMk id="37" creationId="{2633B3B5-CC90-43F0-8714-D31D1F3F0209}"/>
          </ac:spMkLst>
        </pc:spChg>
        <pc:spChg chg="add del">
          <ac:chgData name="Marco Aurélio Barbiero" userId="f6f68d678cfe6957" providerId="LiveId" clId="{C5F542C3-D76D-4B42-8480-CAE1E3945B50}" dt="2025-03-25T17:51:51.797" v="144" actId="26606"/>
          <ac:spMkLst>
            <pc:docMk/>
            <pc:sldMk cId="0" sldId="258"/>
            <ac:spMk id="39" creationId="{A8D57A06-A426-446D-B02C-A2DC6B62E45E}"/>
          </ac:spMkLst>
        </pc:spChg>
        <pc:picChg chg="add mod">
          <ac:chgData name="Marco Aurélio Barbiero" userId="f6f68d678cfe6957" providerId="LiveId" clId="{C5F542C3-D76D-4B42-8480-CAE1E3945B50}" dt="2025-03-25T17:51:53.832" v="146"/>
          <ac:picMkLst>
            <pc:docMk/>
            <pc:sldMk cId="0" sldId="258"/>
            <ac:picMk id="2" creationId="{EC143B50-3428-000C-969B-6847DC85F497}"/>
          </ac:picMkLst>
        </pc:picChg>
      </pc:sldChg>
      <pc:sldChg chg="addSp delSp modSp mod">
        <pc:chgData name="Marco Aurélio Barbiero" userId="f6f68d678cfe6957" providerId="LiveId" clId="{C5F542C3-D76D-4B42-8480-CAE1E3945B50}" dt="2025-03-26T18:35:09.643" v="2212" actId="1076"/>
        <pc:sldMkLst>
          <pc:docMk/>
          <pc:sldMk cId="0" sldId="259"/>
        </pc:sldMkLst>
        <pc:spChg chg="add mod">
          <ac:chgData name="Marco Aurélio Barbiero" userId="f6f68d678cfe6957" providerId="LiveId" clId="{C5F542C3-D76D-4B42-8480-CAE1E3945B50}" dt="2025-03-26T18:35:09.643" v="2212" actId="1076"/>
          <ac:spMkLst>
            <pc:docMk/>
            <pc:sldMk cId="0" sldId="259"/>
            <ac:spMk id="3" creationId="{5B040400-7E2D-12FE-DF5E-9151C27578F7}"/>
          </ac:spMkLst>
        </pc:spChg>
        <pc:spChg chg="add del">
          <ac:chgData name="Marco Aurélio Barbiero" userId="f6f68d678cfe6957" providerId="LiveId" clId="{C5F542C3-D76D-4B42-8480-CAE1E3945B50}" dt="2025-03-26T18:24:51.637" v="1992" actId="22"/>
          <ac:spMkLst>
            <pc:docMk/>
            <pc:sldMk cId="0" sldId="259"/>
            <ac:spMk id="5" creationId="{1796BCA5-A462-058D-B121-90E5FA2D8002}"/>
          </ac:spMkLst>
        </pc:spChg>
        <pc:spChg chg="add del">
          <ac:chgData name="Marco Aurélio Barbiero" userId="f6f68d678cfe6957" providerId="LiveId" clId="{C5F542C3-D76D-4B42-8480-CAE1E3945B50}" dt="2025-03-26T18:24:57.842" v="1994" actId="22"/>
          <ac:spMkLst>
            <pc:docMk/>
            <pc:sldMk cId="0" sldId="259"/>
            <ac:spMk id="7" creationId="{7F405606-D8BB-7FF3-FF32-AEC0BD4E25D1}"/>
          </ac:spMkLst>
        </pc:spChg>
        <pc:graphicFrameChg chg="add mod modGraphic">
          <ac:chgData name="Marco Aurélio Barbiero" userId="f6f68d678cfe6957" providerId="LiveId" clId="{C5F542C3-D76D-4B42-8480-CAE1E3945B50}" dt="2025-03-26T18:25:56.891" v="2002" actId="1076"/>
          <ac:graphicFrameMkLst>
            <pc:docMk/>
            <pc:sldMk cId="0" sldId="259"/>
            <ac:graphicFrameMk id="8" creationId="{2733E727-F003-62FD-6AEF-2DD8D4230B16}"/>
          </ac:graphicFrameMkLst>
        </pc:graphicFrameChg>
      </pc:sldChg>
      <pc:sldChg chg="addSp delSp modSp add mod">
        <pc:chgData name="Marco Aurélio Barbiero" userId="f6f68d678cfe6957" providerId="LiveId" clId="{C5F542C3-D76D-4B42-8480-CAE1E3945B50}" dt="2025-03-26T18:17:21.701" v="1918" actId="108"/>
        <pc:sldMkLst>
          <pc:docMk/>
          <pc:sldMk cId="2459727294" sldId="260"/>
        </pc:sldMkLst>
        <pc:spChg chg="mod">
          <ac:chgData name="Marco Aurélio Barbiero" userId="f6f68d678cfe6957" providerId="LiveId" clId="{C5F542C3-D76D-4B42-8480-CAE1E3945B50}" dt="2025-03-26T00:25:34.547" v="185" actId="20577"/>
          <ac:spMkLst>
            <pc:docMk/>
            <pc:sldMk cId="2459727294" sldId="260"/>
            <ac:spMk id="3" creationId="{48D83192-03A2-B103-081A-D3669B09B348}"/>
          </ac:spMkLst>
        </pc:spChg>
        <pc:spChg chg="del mod">
          <ac:chgData name="Marco Aurélio Barbiero" userId="f6f68d678cfe6957" providerId="LiveId" clId="{C5F542C3-D76D-4B42-8480-CAE1E3945B50}" dt="2025-03-26T18:16:27.947" v="1914"/>
          <ac:spMkLst>
            <pc:docMk/>
            <pc:sldMk cId="2459727294" sldId="260"/>
            <ac:spMk id="4" creationId="{35689C38-87C2-FD7A-D6A5-90B2E0F4FB52}"/>
          </ac:spMkLst>
        </pc:spChg>
        <pc:graphicFrameChg chg="add mod modGraphic">
          <ac:chgData name="Marco Aurélio Barbiero" userId="f6f68d678cfe6957" providerId="LiveId" clId="{C5F542C3-D76D-4B42-8480-CAE1E3945B50}" dt="2025-03-26T18:16:38.400" v="1916" actId="1076"/>
          <ac:graphicFrameMkLst>
            <pc:docMk/>
            <pc:sldMk cId="2459727294" sldId="260"/>
            <ac:graphicFrameMk id="2" creationId="{01409382-C539-F875-E6CB-8ED29824D816}"/>
          </ac:graphicFrameMkLst>
        </pc:graphicFrameChg>
        <pc:graphicFrameChg chg="add mod modGraphic">
          <ac:chgData name="Marco Aurélio Barbiero" userId="f6f68d678cfe6957" providerId="LiveId" clId="{C5F542C3-D76D-4B42-8480-CAE1E3945B50}" dt="2025-03-26T18:17:21.701" v="1918" actId="108"/>
          <ac:graphicFrameMkLst>
            <pc:docMk/>
            <pc:sldMk cId="2459727294" sldId="260"/>
            <ac:graphicFrameMk id="5" creationId="{3D5434D6-5E46-72D4-AE7C-30B62CCA96D0}"/>
          </ac:graphicFrameMkLst>
        </pc:graphicFrameChg>
      </pc:sldChg>
      <pc:sldChg chg="add del">
        <pc:chgData name="Marco Aurélio Barbiero" userId="f6f68d678cfe6957" providerId="LiveId" clId="{C5F542C3-D76D-4B42-8480-CAE1E3945B50}" dt="2025-03-26T00:29:35.010" v="207" actId="2696"/>
        <pc:sldMkLst>
          <pc:docMk/>
          <pc:sldMk cId="1380670379" sldId="261"/>
        </pc:sldMkLst>
      </pc:sldChg>
      <pc:sldChg chg="addSp delSp modSp add mod replId setBg modAnim setClrOvrMap modNotesTx">
        <pc:chgData name="Marco Aurélio Barbiero" userId="f6f68d678cfe6957" providerId="LiveId" clId="{C5F542C3-D76D-4B42-8480-CAE1E3945B50}" dt="2025-03-26T00:46:28.609" v="304" actId="20577"/>
        <pc:sldMkLst>
          <pc:docMk/>
          <pc:sldMk cId="2677682369" sldId="262"/>
        </pc:sldMkLst>
        <pc:spChg chg="mod">
          <ac:chgData name="Marco Aurélio Barbiero" userId="f6f68d678cfe6957" providerId="LiveId" clId="{C5F542C3-D76D-4B42-8480-CAE1E3945B50}" dt="2025-03-26T00:30:14.950" v="212" actId="26606"/>
          <ac:spMkLst>
            <pc:docMk/>
            <pc:sldMk cId="2677682369" sldId="262"/>
            <ac:spMk id="3" creationId="{FE52F770-C586-7FB3-C4CD-1F6DCB23FE67}"/>
          </ac:spMkLst>
        </pc:spChg>
        <pc:spChg chg="del">
          <ac:chgData name="Marco Aurélio Barbiero" userId="f6f68d678cfe6957" providerId="LiveId" clId="{C5F542C3-D76D-4B42-8480-CAE1E3945B50}" dt="2025-03-26T00:29:11.226" v="187" actId="478"/>
          <ac:spMkLst>
            <pc:docMk/>
            <pc:sldMk cId="2677682369" sldId="262"/>
            <ac:spMk id="4" creationId="{58FB1889-DC91-70A4-86D5-01121F1C20E7}"/>
          </ac:spMkLst>
        </pc:spChg>
        <pc:spChg chg="add">
          <ac:chgData name="Marco Aurélio Barbiero" userId="f6f68d678cfe6957" providerId="LiveId" clId="{C5F542C3-D76D-4B42-8480-CAE1E3945B50}" dt="2025-03-26T00:30:14.950" v="212" actId="26606"/>
          <ac:spMkLst>
            <pc:docMk/>
            <pc:sldMk cId="2677682369" sldId="262"/>
            <ac:spMk id="5" creationId="{F3060C83-F051-4F0E-ABAD-AA0DFC48B218}"/>
          </ac:spMkLst>
        </pc:spChg>
        <pc:spChg chg="add">
          <ac:chgData name="Marco Aurélio Barbiero" userId="f6f68d678cfe6957" providerId="LiveId" clId="{C5F542C3-D76D-4B42-8480-CAE1E3945B50}" dt="2025-03-26T00:30:14.950" v="212" actId="26606"/>
          <ac:spMkLst>
            <pc:docMk/>
            <pc:sldMk cId="2677682369" sldId="262"/>
            <ac:spMk id="6" creationId="{83C98ABE-055B-441F-B07E-44F97F083C39}"/>
          </ac:spMkLst>
        </pc:spChg>
        <pc:spChg chg="add">
          <ac:chgData name="Marco Aurélio Barbiero" userId="f6f68d678cfe6957" providerId="LiveId" clId="{C5F542C3-D76D-4B42-8480-CAE1E3945B50}" dt="2025-03-26T00:30:14.950" v="212" actId="26606"/>
          <ac:spMkLst>
            <pc:docMk/>
            <pc:sldMk cId="2677682369" sldId="262"/>
            <ac:spMk id="7" creationId="{29FDB030-9B49-4CED-8CCD-4D99382388AC}"/>
          </ac:spMkLst>
        </pc:spChg>
        <pc:spChg chg="add del">
          <ac:chgData name="Marco Aurélio Barbiero" userId="f6f68d678cfe6957" providerId="LiveId" clId="{C5F542C3-D76D-4B42-8480-CAE1E3945B50}" dt="2025-03-26T00:30:13.553" v="211" actId="26606"/>
          <ac:spMkLst>
            <pc:docMk/>
            <pc:sldMk cId="2677682369" sldId="262"/>
            <ac:spMk id="8" creationId="{F3060C83-F051-4F0E-ABAD-AA0DFC48B218}"/>
          </ac:spMkLst>
        </pc:spChg>
        <pc:spChg chg="add">
          <ac:chgData name="Marco Aurélio Barbiero" userId="f6f68d678cfe6957" providerId="LiveId" clId="{C5F542C3-D76D-4B42-8480-CAE1E3945B50}" dt="2025-03-26T00:30:14.950" v="212" actId="26606"/>
          <ac:spMkLst>
            <pc:docMk/>
            <pc:sldMk cId="2677682369" sldId="262"/>
            <ac:spMk id="9" creationId="{3783CA14-24A1-485C-8B30-D6A5D87987AD}"/>
          </ac:spMkLst>
        </pc:spChg>
        <pc:spChg chg="add del">
          <ac:chgData name="Marco Aurélio Barbiero" userId="f6f68d678cfe6957" providerId="LiveId" clId="{C5F542C3-D76D-4B42-8480-CAE1E3945B50}" dt="2025-03-26T00:30:13.553" v="211" actId="26606"/>
          <ac:spMkLst>
            <pc:docMk/>
            <pc:sldMk cId="2677682369" sldId="262"/>
            <ac:spMk id="10" creationId="{83C98ABE-055B-441F-B07E-44F97F083C39}"/>
          </ac:spMkLst>
        </pc:spChg>
        <pc:spChg chg="add">
          <ac:chgData name="Marco Aurélio Barbiero" userId="f6f68d678cfe6957" providerId="LiveId" clId="{C5F542C3-D76D-4B42-8480-CAE1E3945B50}" dt="2025-03-26T00:30:14.950" v="212" actId="26606"/>
          <ac:spMkLst>
            <pc:docMk/>
            <pc:sldMk cId="2677682369" sldId="262"/>
            <ac:spMk id="11" creationId="{9A97C86A-04D6-40F7-AE84-31AB43E6A846}"/>
          </ac:spMkLst>
        </pc:spChg>
        <pc:spChg chg="add del">
          <ac:chgData name="Marco Aurélio Barbiero" userId="f6f68d678cfe6957" providerId="LiveId" clId="{C5F542C3-D76D-4B42-8480-CAE1E3945B50}" dt="2025-03-26T00:30:13.553" v="211" actId="26606"/>
          <ac:spMkLst>
            <pc:docMk/>
            <pc:sldMk cId="2677682369" sldId="262"/>
            <ac:spMk id="12" creationId="{29FDB030-9B49-4CED-8CCD-4D99382388AC}"/>
          </ac:spMkLst>
        </pc:spChg>
        <pc:spChg chg="add">
          <ac:chgData name="Marco Aurélio Barbiero" userId="f6f68d678cfe6957" providerId="LiveId" clId="{C5F542C3-D76D-4B42-8480-CAE1E3945B50}" dt="2025-03-26T00:30:14.950" v="212" actId="26606"/>
          <ac:spMkLst>
            <pc:docMk/>
            <pc:sldMk cId="2677682369" sldId="262"/>
            <ac:spMk id="13" creationId="{FF9F2414-84E8-453E-B1F3-389FDE8192D9}"/>
          </ac:spMkLst>
        </pc:spChg>
        <pc:spChg chg="add del">
          <ac:chgData name="Marco Aurélio Barbiero" userId="f6f68d678cfe6957" providerId="LiveId" clId="{C5F542C3-D76D-4B42-8480-CAE1E3945B50}" dt="2025-03-26T00:30:13.553" v="211" actId="26606"/>
          <ac:spMkLst>
            <pc:docMk/>
            <pc:sldMk cId="2677682369" sldId="262"/>
            <ac:spMk id="14" creationId="{3783CA14-24A1-485C-8B30-D6A5D87987AD}"/>
          </ac:spMkLst>
        </pc:spChg>
        <pc:spChg chg="add">
          <ac:chgData name="Marco Aurélio Barbiero" userId="f6f68d678cfe6957" providerId="LiveId" clId="{C5F542C3-D76D-4B42-8480-CAE1E3945B50}" dt="2025-03-26T00:30:14.950" v="212" actId="26606"/>
          <ac:spMkLst>
            <pc:docMk/>
            <pc:sldMk cId="2677682369" sldId="262"/>
            <ac:spMk id="15" creationId="{3ECA69A1-7536-43AC-85EF-C7106179F5ED}"/>
          </ac:spMkLst>
        </pc:spChg>
        <pc:spChg chg="add del">
          <ac:chgData name="Marco Aurélio Barbiero" userId="f6f68d678cfe6957" providerId="LiveId" clId="{C5F542C3-D76D-4B42-8480-CAE1E3945B50}" dt="2025-03-26T00:30:13.553" v="211" actId="26606"/>
          <ac:spMkLst>
            <pc:docMk/>
            <pc:sldMk cId="2677682369" sldId="262"/>
            <ac:spMk id="16" creationId="{9A97C86A-04D6-40F7-AE84-31AB43E6A846}"/>
          </ac:spMkLst>
        </pc:spChg>
        <pc:spChg chg="add del">
          <ac:chgData name="Marco Aurélio Barbiero" userId="f6f68d678cfe6957" providerId="LiveId" clId="{C5F542C3-D76D-4B42-8480-CAE1E3945B50}" dt="2025-03-26T00:30:13.553" v="211" actId="26606"/>
          <ac:spMkLst>
            <pc:docMk/>
            <pc:sldMk cId="2677682369" sldId="262"/>
            <ac:spMk id="18" creationId="{FF9F2414-84E8-453E-B1F3-389FDE8192D9}"/>
          </ac:spMkLst>
        </pc:spChg>
        <pc:spChg chg="add del">
          <ac:chgData name="Marco Aurélio Barbiero" userId="f6f68d678cfe6957" providerId="LiveId" clId="{C5F542C3-D76D-4B42-8480-CAE1E3945B50}" dt="2025-03-26T00:30:13.553" v="211" actId="26606"/>
          <ac:spMkLst>
            <pc:docMk/>
            <pc:sldMk cId="2677682369" sldId="262"/>
            <ac:spMk id="20" creationId="{3ECA69A1-7536-43AC-85EF-C7106179F5ED}"/>
          </ac:spMkLst>
        </pc:spChg>
        <pc:picChg chg="add mod">
          <ac:chgData name="Marco Aurélio Barbiero" userId="f6f68d678cfe6957" providerId="LiveId" clId="{C5F542C3-D76D-4B42-8480-CAE1E3945B50}" dt="2025-03-26T00:30:14.950" v="212" actId="26606"/>
          <ac:picMkLst>
            <pc:docMk/>
            <pc:sldMk cId="2677682369" sldId="262"/>
            <ac:picMk id="2" creationId="{EBA495D9-E3EF-D7B2-A567-4A478E9E021B}"/>
          </ac:picMkLst>
        </pc:picChg>
      </pc:sldChg>
      <pc:sldChg chg="addSp delSp modSp add mod">
        <pc:chgData name="Marco Aurélio Barbiero" userId="f6f68d678cfe6957" providerId="LiveId" clId="{C5F542C3-D76D-4B42-8480-CAE1E3945B50}" dt="2025-03-26T18:50:05.464" v="2517" actId="20577"/>
        <pc:sldMkLst>
          <pc:docMk/>
          <pc:sldMk cId="1734383906" sldId="263"/>
        </pc:sldMkLst>
        <pc:spChg chg="add del mod">
          <ac:chgData name="Marco Aurélio Barbiero" userId="f6f68d678cfe6957" providerId="LiveId" clId="{C5F542C3-D76D-4B42-8480-CAE1E3945B50}" dt="2025-03-26T18:33:35.405" v="2202" actId="11529"/>
          <ac:spMkLst>
            <pc:docMk/>
            <pc:sldMk cId="1734383906" sldId="263"/>
            <ac:spMk id="2" creationId="{239EAD66-4328-EB3C-9F91-52799F25381B}"/>
          </ac:spMkLst>
        </pc:spChg>
        <pc:spChg chg="add del ord">
          <ac:chgData name="Marco Aurélio Barbiero" userId="f6f68d678cfe6957" providerId="LiveId" clId="{C5F542C3-D76D-4B42-8480-CAE1E3945B50}" dt="2025-03-26T18:35:16.583" v="2214" actId="478"/>
          <ac:spMkLst>
            <pc:docMk/>
            <pc:sldMk cId="1734383906" sldId="263"/>
            <ac:spMk id="4" creationId="{F344A2C9-17E2-59D9-4923-BA3EDA846EC9}"/>
          </ac:spMkLst>
        </pc:spChg>
        <pc:spChg chg="add mod ord">
          <ac:chgData name="Marco Aurélio Barbiero" userId="f6f68d678cfe6957" providerId="LiveId" clId="{C5F542C3-D76D-4B42-8480-CAE1E3945B50}" dt="2025-03-26T18:45:29.473" v="2409" actId="1076"/>
          <ac:spMkLst>
            <pc:docMk/>
            <pc:sldMk cId="1734383906" sldId="263"/>
            <ac:spMk id="5" creationId="{CFF915D9-5357-E23D-FBA4-CEBD7E811BF4}"/>
          </ac:spMkLst>
        </pc:spChg>
        <pc:spChg chg="add del">
          <ac:chgData name="Marco Aurélio Barbiero" userId="f6f68d678cfe6957" providerId="LiveId" clId="{C5F542C3-D76D-4B42-8480-CAE1E3945B50}" dt="2025-03-26T18:37:53.953" v="2282" actId="11529"/>
          <ac:spMkLst>
            <pc:docMk/>
            <pc:sldMk cId="1734383906" sldId="263"/>
            <ac:spMk id="6" creationId="{F5BF83EB-7BC9-F28B-1D49-01C09510C6E7}"/>
          </ac:spMkLst>
        </pc:spChg>
        <pc:spChg chg="add mod">
          <ac:chgData name="Marco Aurélio Barbiero" userId="f6f68d678cfe6957" providerId="LiveId" clId="{C5F542C3-D76D-4B42-8480-CAE1E3945B50}" dt="2025-03-26T18:47:30.883" v="2461" actId="1076"/>
          <ac:spMkLst>
            <pc:docMk/>
            <pc:sldMk cId="1734383906" sldId="263"/>
            <ac:spMk id="7" creationId="{88D354AC-0A73-6A95-B624-77A29B14AD6C}"/>
          </ac:spMkLst>
        </pc:spChg>
        <pc:spChg chg="add mod">
          <ac:chgData name="Marco Aurélio Barbiero" userId="f6f68d678cfe6957" providerId="LiveId" clId="{C5F542C3-D76D-4B42-8480-CAE1E3945B50}" dt="2025-03-26T18:45:29.473" v="2409" actId="1076"/>
          <ac:spMkLst>
            <pc:docMk/>
            <pc:sldMk cId="1734383906" sldId="263"/>
            <ac:spMk id="8" creationId="{FE0B7EF4-1BFA-DB22-9848-70D5EBB5810A}"/>
          </ac:spMkLst>
        </pc:spChg>
        <pc:spChg chg="add mod">
          <ac:chgData name="Marco Aurélio Barbiero" userId="f6f68d678cfe6957" providerId="LiveId" clId="{C5F542C3-D76D-4B42-8480-CAE1E3945B50}" dt="2025-03-26T18:45:29.473" v="2409" actId="1076"/>
          <ac:spMkLst>
            <pc:docMk/>
            <pc:sldMk cId="1734383906" sldId="263"/>
            <ac:spMk id="9" creationId="{177EAB53-63DA-56EF-5F94-5EEB94197C33}"/>
          </ac:spMkLst>
        </pc:spChg>
        <pc:spChg chg="add mod">
          <ac:chgData name="Marco Aurélio Barbiero" userId="f6f68d678cfe6957" providerId="LiveId" clId="{C5F542C3-D76D-4B42-8480-CAE1E3945B50}" dt="2025-03-26T18:47:40.060" v="2462" actId="1076"/>
          <ac:spMkLst>
            <pc:docMk/>
            <pc:sldMk cId="1734383906" sldId="263"/>
            <ac:spMk id="10" creationId="{190B119E-D67F-686B-3692-9092FE9CDBC1}"/>
          </ac:spMkLst>
        </pc:spChg>
        <pc:spChg chg="add mod">
          <ac:chgData name="Marco Aurélio Barbiero" userId="f6f68d678cfe6957" providerId="LiveId" clId="{C5F542C3-D76D-4B42-8480-CAE1E3945B50}" dt="2025-03-26T18:47:40.060" v="2462" actId="1076"/>
          <ac:spMkLst>
            <pc:docMk/>
            <pc:sldMk cId="1734383906" sldId="263"/>
            <ac:spMk id="11" creationId="{0A4673E2-215C-7965-32F7-BE34AD94C613}"/>
          </ac:spMkLst>
        </pc:spChg>
        <pc:spChg chg="add mod">
          <ac:chgData name="Marco Aurélio Barbiero" userId="f6f68d678cfe6957" providerId="LiveId" clId="{C5F542C3-D76D-4B42-8480-CAE1E3945B50}" dt="2025-03-26T18:47:40.060" v="2462" actId="1076"/>
          <ac:spMkLst>
            <pc:docMk/>
            <pc:sldMk cId="1734383906" sldId="263"/>
            <ac:spMk id="12" creationId="{4E2D34BB-94A3-7AB3-F435-5703F0C9528C}"/>
          </ac:spMkLst>
        </pc:spChg>
        <pc:spChg chg="add mod">
          <ac:chgData name="Marco Aurélio Barbiero" userId="f6f68d678cfe6957" providerId="LiveId" clId="{C5F542C3-D76D-4B42-8480-CAE1E3945B50}" dt="2025-03-26T18:47:59.028" v="2464" actId="1076"/>
          <ac:spMkLst>
            <pc:docMk/>
            <pc:sldMk cId="1734383906" sldId="263"/>
            <ac:spMk id="13" creationId="{96CEEECE-6AF1-71F9-3AA3-1EFE48C47E66}"/>
          </ac:spMkLst>
        </pc:spChg>
        <pc:spChg chg="add mod">
          <ac:chgData name="Marco Aurélio Barbiero" userId="f6f68d678cfe6957" providerId="LiveId" clId="{C5F542C3-D76D-4B42-8480-CAE1E3945B50}" dt="2025-03-26T18:48:11.296" v="2465"/>
          <ac:spMkLst>
            <pc:docMk/>
            <pc:sldMk cId="1734383906" sldId="263"/>
            <ac:spMk id="14" creationId="{EAAA8579-7772-E0EE-9707-8C14D731CBFA}"/>
          </ac:spMkLst>
        </pc:spChg>
        <pc:spChg chg="add mod">
          <ac:chgData name="Marco Aurélio Barbiero" userId="f6f68d678cfe6957" providerId="LiveId" clId="{C5F542C3-D76D-4B42-8480-CAE1E3945B50}" dt="2025-03-26T18:48:38.793" v="2485" actId="20577"/>
          <ac:spMkLst>
            <pc:docMk/>
            <pc:sldMk cId="1734383906" sldId="263"/>
            <ac:spMk id="15" creationId="{66100982-FB6C-49EE-4833-E9408F363A67}"/>
          </ac:spMkLst>
        </pc:spChg>
        <pc:spChg chg="add mod">
          <ac:chgData name="Marco Aurélio Barbiero" userId="f6f68d678cfe6957" providerId="LiveId" clId="{C5F542C3-D76D-4B42-8480-CAE1E3945B50}" dt="2025-03-26T18:49:05.199" v="2486"/>
          <ac:spMkLst>
            <pc:docMk/>
            <pc:sldMk cId="1734383906" sldId="263"/>
            <ac:spMk id="16" creationId="{D297B88D-2877-2C78-5A8B-6A9C383100C1}"/>
          </ac:spMkLst>
        </pc:spChg>
        <pc:spChg chg="add mod">
          <ac:chgData name="Marco Aurélio Barbiero" userId="f6f68d678cfe6957" providerId="LiveId" clId="{C5F542C3-D76D-4B42-8480-CAE1E3945B50}" dt="2025-03-26T18:50:05.464" v="2517" actId="20577"/>
          <ac:spMkLst>
            <pc:docMk/>
            <pc:sldMk cId="1734383906" sldId="263"/>
            <ac:spMk id="17" creationId="{237839BE-5247-0C47-19F2-B7DB98CC507C}"/>
          </ac:spMkLst>
        </pc:spChg>
        <pc:spChg chg="add mod">
          <ac:chgData name="Marco Aurélio Barbiero" userId="f6f68d678cfe6957" providerId="LiveId" clId="{C5F542C3-D76D-4B42-8480-CAE1E3945B50}" dt="2025-03-26T18:49:16.582" v="2488" actId="1076"/>
          <ac:spMkLst>
            <pc:docMk/>
            <pc:sldMk cId="1734383906" sldId="263"/>
            <ac:spMk id="18" creationId="{84AD2A47-63E2-9D90-0940-F6AC4B611AEB}"/>
          </ac:spMkLst>
        </pc:spChg>
      </pc:sldChg>
      <pc:sldChg chg="addSp delSp modSp add mod">
        <pc:chgData name="Marco Aurélio Barbiero" userId="f6f68d678cfe6957" providerId="LiveId" clId="{C5F542C3-D76D-4B42-8480-CAE1E3945B50}" dt="2025-03-26T13:30:35.210" v="792"/>
        <pc:sldMkLst>
          <pc:docMk/>
          <pc:sldMk cId="4221737147" sldId="264"/>
        </pc:sldMkLst>
        <pc:spChg chg="mod">
          <ac:chgData name="Marco Aurélio Barbiero" userId="f6f68d678cfe6957" providerId="LiveId" clId="{C5F542C3-D76D-4B42-8480-CAE1E3945B50}" dt="2025-03-26T12:12:45.340" v="438" actId="20577"/>
          <ac:spMkLst>
            <pc:docMk/>
            <pc:sldMk cId="4221737147" sldId="264"/>
            <ac:spMk id="3" creationId="{A611ADCC-0965-370E-EF1D-819DF9D66704}"/>
          </ac:spMkLst>
        </pc:spChg>
        <pc:spChg chg="add del">
          <ac:chgData name="Marco Aurélio Barbiero" userId="f6f68d678cfe6957" providerId="LiveId" clId="{C5F542C3-D76D-4B42-8480-CAE1E3945B50}" dt="2025-03-26T12:12:55.928" v="440" actId="22"/>
          <ac:spMkLst>
            <pc:docMk/>
            <pc:sldMk cId="4221737147" sldId="264"/>
            <ac:spMk id="4" creationId="{529B5E63-AF42-C2EC-E631-2E2E7DF35899}"/>
          </ac:spMkLst>
        </pc:spChg>
        <pc:spChg chg="add mod">
          <ac:chgData name="Marco Aurélio Barbiero" userId="f6f68d678cfe6957" providerId="LiveId" clId="{C5F542C3-D76D-4B42-8480-CAE1E3945B50}" dt="2025-03-26T12:28:41.577" v="607" actId="20578"/>
          <ac:spMkLst>
            <pc:docMk/>
            <pc:sldMk cId="4221737147" sldId="264"/>
            <ac:spMk id="6" creationId="{2C981A29-B05D-4847-B056-07AA84B0B674}"/>
          </ac:spMkLst>
        </pc:spChg>
        <pc:spChg chg="add del mod">
          <ac:chgData name="Marco Aurélio Barbiero" userId="f6f68d678cfe6957" providerId="LiveId" clId="{C5F542C3-D76D-4B42-8480-CAE1E3945B50}" dt="2025-03-26T12:31:46.262" v="647" actId="22"/>
          <ac:spMkLst>
            <pc:docMk/>
            <pc:sldMk cId="4221737147" sldId="264"/>
            <ac:spMk id="9" creationId="{D19B745A-9752-0BFB-F5C4-EAD5CD91BF05}"/>
          </ac:spMkLst>
        </pc:spChg>
        <pc:graphicFrameChg chg="add del mod modGraphic">
          <ac:chgData name="Marco Aurélio Barbiero" userId="f6f68d678cfe6957" providerId="LiveId" clId="{C5F542C3-D76D-4B42-8480-CAE1E3945B50}" dt="2025-03-26T12:33:59.585" v="657" actId="478"/>
          <ac:graphicFrameMkLst>
            <pc:docMk/>
            <pc:sldMk cId="4221737147" sldId="264"/>
            <ac:graphicFrameMk id="7" creationId="{B5ECC830-DDC9-2DE0-D5DB-035B40E34875}"/>
          </ac:graphicFrameMkLst>
        </pc:graphicFrameChg>
        <pc:graphicFrameChg chg="add del">
          <ac:chgData name="Marco Aurélio Barbiero" userId="f6f68d678cfe6957" providerId="LiveId" clId="{C5F542C3-D76D-4B42-8480-CAE1E3945B50}" dt="2025-03-26T12:32:38.284" v="649" actId="3680"/>
          <ac:graphicFrameMkLst>
            <pc:docMk/>
            <pc:sldMk cId="4221737147" sldId="264"/>
            <ac:graphicFrameMk id="10" creationId="{BFADCC43-D79A-5464-A995-91C49B3A251F}"/>
          </ac:graphicFrameMkLst>
        </pc:graphicFrameChg>
        <pc:graphicFrameChg chg="add del">
          <ac:chgData name="Marco Aurélio Barbiero" userId="f6f68d678cfe6957" providerId="LiveId" clId="{C5F542C3-D76D-4B42-8480-CAE1E3945B50}" dt="2025-03-26T12:33:07.963" v="652" actId="3680"/>
          <ac:graphicFrameMkLst>
            <pc:docMk/>
            <pc:sldMk cId="4221737147" sldId="264"/>
            <ac:graphicFrameMk id="11" creationId="{1675B576-A1C3-8E8E-51A0-174543A5EF8C}"/>
          </ac:graphicFrameMkLst>
        </pc:graphicFrameChg>
        <pc:graphicFrameChg chg="add mod modGraphic">
          <ac:chgData name="Marco Aurélio Barbiero" userId="f6f68d678cfe6957" providerId="LiveId" clId="{C5F542C3-D76D-4B42-8480-CAE1E3945B50}" dt="2025-03-26T13:30:35.210" v="792"/>
          <ac:graphicFrameMkLst>
            <pc:docMk/>
            <pc:sldMk cId="4221737147" sldId="264"/>
            <ac:graphicFrameMk id="12" creationId="{49A9F856-7219-28B9-8F8E-CADBA589991F}"/>
          </ac:graphicFrameMkLst>
        </pc:graphicFrameChg>
      </pc:sldChg>
      <pc:sldChg chg="addSp modSp add mod replId">
        <pc:chgData name="Marco Aurélio Barbiero" userId="f6f68d678cfe6957" providerId="LiveId" clId="{C5F542C3-D76D-4B42-8480-CAE1E3945B50}" dt="2025-03-26T12:05:54.264" v="378" actId="14100"/>
        <pc:sldMkLst>
          <pc:docMk/>
          <pc:sldMk cId="48953287" sldId="265"/>
        </pc:sldMkLst>
        <pc:graphicFrameChg chg="add mod modGraphic">
          <ac:chgData name="Marco Aurélio Barbiero" userId="f6f68d678cfe6957" providerId="LiveId" clId="{C5F542C3-D76D-4B42-8480-CAE1E3945B50}" dt="2025-03-26T12:05:07.697" v="372" actId="14734"/>
          <ac:graphicFrameMkLst>
            <pc:docMk/>
            <pc:sldMk cId="48953287" sldId="265"/>
            <ac:graphicFrameMk id="2" creationId="{3F9CBCF3-ED6A-B071-BC06-9A296B0A91DA}"/>
          </ac:graphicFrameMkLst>
        </pc:graphicFrameChg>
        <pc:graphicFrameChg chg="add mod">
          <ac:chgData name="Marco Aurélio Barbiero" userId="f6f68d678cfe6957" providerId="LiveId" clId="{C5F542C3-D76D-4B42-8480-CAE1E3945B50}" dt="2025-03-26T11:57:13.870" v="329" actId="1076"/>
          <ac:graphicFrameMkLst>
            <pc:docMk/>
            <pc:sldMk cId="48953287" sldId="265"/>
            <ac:graphicFrameMk id="3" creationId="{D9886C18-FEE1-4FA5-31CB-8F4B8C6C5F6A}"/>
          </ac:graphicFrameMkLst>
        </pc:graphicFrameChg>
        <pc:graphicFrameChg chg="add mod">
          <ac:chgData name="Marco Aurélio Barbiero" userId="f6f68d678cfe6957" providerId="LiveId" clId="{C5F542C3-D76D-4B42-8480-CAE1E3945B50}" dt="2025-03-26T11:57:33.326" v="334" actId="1076"/>
          <ac:graphicFrameMkLst>
            <pc:docMk/>
            <pc:sldMk cId="48953287" sldId="265"/>
            <ac:graphicFrameMk id="4" creationId="{58E1DA0A-C3E0-F284-1B3C-05DACB3C2EF8}"/>
          </ac:graphicFrameMkLst>
        </pc:graphicFrameChg>
        <pc:graphicFrameChg chg="add mod modGraphic">
          <ac:chgData name="Marco Aurélio Barbiero" userId="f6f68d678cfe6957" providerId="LiveId" clId="{C5F542C3-D76D-4B42-8480-CAE1E3945B50}" dt="2025-03-26T12:05:54.264" v="378" actId="14100"/>
          <ac:graphicFrameMkLst>
            <pc:docMk/>
            <pc:sldMk cId="48953287" sldId="265"/>
            <ac:graphicFrameMk id="5" creationId="{E295F858-58BD-BF46-6C45-32D668B442C6}"/>
          </ac:graphicFrameMkLst>
        </pc:graphicFrameChg>
      </pc:sldChg>
      <pc:sldChg chg="new del">
        <pc:chgData name="Marco Aurélio Barbiero" userId="f6f68d678cfe6957" providerId="LiveId" clId="{C5F542C3-D76D-4B42-8480-CAE1E3945B50}" dt="2025-03-26T13:31:55.009" v="801" actId="680"/>
        <pc:sldMkLst>
          <pc:docMk/>
          <pc:sldMk cId="770596302" sldId="266"/>
        </pc:sldMkLst>
      </pc:sldChg>
      <pc:sldChg chg="addSp delSp modSp add mod">
        <pc:chgData name="Marco Aurélio Barbiero" userId="f6f68d678cfe6957" providerId="LiveId" clId="{C5F542C3-D76D-4B42-8480-CAE1E3945B50}" dt="2025-03-26T18:24:08.638" v="1988" actId="20577"/>
        <pc:sldMkLst>
          <pc:docMk/>
          <pc:sldMk cId="1298464058" sldId="266"/>
        </pc:sldMkLst>
        <pc:spChg chg="add del mod">
          <ac:chgData name="Marco Aurélio Barbiero" userId="f6f68d678cfe6957" providerId="LiveId" clId="{C5F542C3-D76D-4B42-8480-CAE1E3945B50}" dt="2025-03-26T18:19:47.403" v="1936"/>
          <ac:spMkLst>
            <pc:docMk/>
            <pc:sldMk cId="1298464058" sldId="266"/>
            <ac:spMk id="2" creationId="{C76F3208-D69C-E576-3E65-E88A533CE6CA}"/>
          </ac:spMkLst>
        </pc:spChg>
        <pc:spChg chg="mod">
          <ac:chgData name="Marco Aurélio Barbiero" userId="f6f68d678cfe6957" providerId="LiveId" clId="{C5F542C3-D76D-4B42-8480-CAE1E3945B50}" dt="2025-03-26T18:13:08.875" v="1891" actId="20577"/>
          <ac:spMkLst>
            <pc:docMk/>
            <pc:sldMk cId="1298464058" sldId="266"/>
            <ac:spMk id="3" creationId="{0A2C8F88-205B-A595-E138-535043FB779F}"/>
          </ac:spMkLst>
        </pc:spChg>
        <pc:spChg chg="add del mod">
          <ac:chgData name="Marco Aurélio Barbiero" userId="f6f68d678cfe6957" providerId="LiveId" clId="{C5F542C3-D76D-4B42-8480-CAE1E3945B50}" dt="2025-03-26T18:17:57.564" v="1923" actId="22"/>
          <ac:spMkLst>
            <pc:docMk/>
            <pc:sldMk cId="1298464058" sldId="266"/>
            <ac:spMk id="5" creationId="{2162CA05-DF08-F9A7-0326-AFB6FDB46572}"/>
          </ac:spMkLst>
        </pc:spChg>
        <pc:spChg chg="add del">
          <ac:chgData name="Marco Aurélio Barbiero" userId="f6f68d678cfe6957" providerId="LiveId" clId="{C5F542C3-D76D-4B42-8480-CAE1E3945B50}" dt="2025-03-26T18:18:37.885" v="1925" actId="22"/>
          <ac:spMkLst>
            <pc:docMk/>
            <pc:sldMk cId="1298464058" sldId="266"/>
            <ac:spMk id="8" creationId="{39FB6394-6122-ED4F-9E83-6FFC5E151623}"/>
          </ac:spMkLst>
        </pc:spChg>
        <pc:graphicFrameChg chg="add mod modGraphic">
          <ac:chgData name="Marco Aurélio Barbiero" userId="f6f68d678cfe6957" providerId="LiveId" clId="{C5F542C3-D76D-4B42-8480-CAE1E3945B50}" dt="2025-03-26T18:24:08.638" v="1988" actId="20577"/>
          <ac:graphicFrameMkLst>
            <pc:docMk/>
            <pc:sldMk cId="1298464058" sldId="266"/>
            <ac:graphicFrameMk id="9" creationId="{FE501DDC-3B99-5E03-E1B6-89E784B39FE8}"/>
          </ac:graphicFrameMkLst>
        </pc:graphicFrameChg>
        <pc:graphicFrameChg chg="del">
          <ac:chgData name="Marco Aurélio Barbiero" userId="f6f68d678cfe6957" providerId="LiveId" clId="{C5F542C3-D76D-4B42-8480-CAE1E3945B50}" dt="2025-03-26T17:27:41.979" v="1018" actId="478"/>
          <ac:graphicFrameMkLst>
            <pc:docMk/>
            <pc:sldMk cId="1298464058" sldId="266"/>
            <ac:graphicFrameMk id="12" creationId="{16AF9CCC-AD57-B900-56D1-20D03FB80854}"/>
          </ac:graphicFrameMkLst>
        </pc:graphicFrameChg>
      </pc:sldChg>
    </pc:docChg>
  </pc:docChgLst>
</pc:chgInfo>
</file>

<file path=ppt/media/image1.png>
</file>

<file path=ppt/media/image2.png>
</file>

<file path=ppt/media/image3.png>
</file>

<file path=ppt/media/image4.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37510730-3153-7C62-8B9A-827FFC8F5285}"/>
            </a:ext>
          </a:extLst>
        </p:cNvPr>
        <p:cNvGrpSpPr/>
        <p:nvPr/>
      </p:nvGrpSpPr>
      <p:grpSpPr>
        <a:xfrm>
          <a:off x="0" y="0"/>
          <a:ext cx="0" cy="0"/>
          <a:chOff x="0" y="0"/>
          <a:chExt cx="0" cy="0"/>
        </a:xfrm>
      </p:grpSpPr>
      <p:sp>
        <p:nvSpPr>
          <p:cNvPr id="85" name="Google Shape;85;p2:notes">
            <a:extLst>
              <a:ext uri="{FF2B5EF4-FFF2-40B4-BE49-F238E27FC236}">
                <a16:creationId xmlns:a16="http://schemas.microsoft.com/office/drawing/2014/main" id="{5799F76C-3523-94A8-491B-C2B4EF273F9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a:extLst>
              <a:ext uri="{FF2B5EF4-FFF2-40B4-BE49-F238E27FC236}">
                <a16:creationId xmlns:a16="http://schemas.microsoft.com/office/drawing/2014/main" id="{FE30A765-1112-CFCE-FE20-D3F407D7043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2497987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E826C9C0-27BF-10CB-D275-B9ACC6DFAA8E}"/>
            </a:ext>
          </a:extLst>
        </p:cNvPr>
        <p:cNvGrpSpPr/>
        <p:nvPr/>
      </p:nvGrpSpPr>
      <p:grpSpPr>
        <a:xfrm>
          <a:off x="0" y="0"/>
          <a:ext cx="0" cy="0"/>
          <a:chOff x="0" y="0"/>
          <a:chExt cx="0" cy="0"/>
        </a:xfrm>
      </p:grpSpPr>
      <p:sp>
        <p:nvSpPr>
          <p:cNvPr id="85" name="Google Shape;85;p2:notes">
            <a:extLst>
              <a:ext uri="{FF2B5EF4-FFF2-40B4-BE49-F238E27FC236}">
                <a16:creationId xmlns:a16="http://schemas.microsoft.com/office/drawing/2014/main" id="{AB65D980-68FE-BBE6-0622-45E5006259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pt-BR"/>
              <a:t>Representação referencial </a:t>
            </a:r>
            <a:r>
              <a:rPr lang="pt-BR" dirty="0"/>
              <a:t>é divergente</a:t>
            </a:r>
            <a:endParaRPr dirty="0"/>
          </a:p>
        </p:txBody>
      </p:sp>
      <p:sp>
        <p:nvSpPr>
          <p:cNvPr id="86" name="Google Shape;86;p2:notes">
            <a:extLst>
              <a:ext uri="{FF2B5EF4-FFF2-40B4-BE49-F238E27FC236}">
                <a16:creationId xmlns:a16="http://schemas.microsoft.com/office/drawing/2014/main" id="{34A34422-BA13-A931-16EC-3DEAC91F300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9253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85483525-ADE9-6AD1-9A90-FEAEF9AA542F}"/>
            </a:ext>
          </a:extLst>
        </p:cNvPr>
        <p:cNvGrpSpPr/>
        <p:nvPr/>
      </p:nvGrpSpPr>
      <p:grpSpPr>
        <a:xfrm>
          <a:off x="0" y="0"/>
          <a:ext cx="0" cy="0"/>
          <a:chOff x="0" y="0"/>
          <a:chExt cx="0" cy="0"/>
        </a:xfrm>
      </p:grpSpPr>
      <p:sp>
        <p:nvSpPr>
          <p:cNvPr id="85" name="Google Shape;85;p2:notes">
            <a:extLst>
              <a:ext uri="{FF2B5EF4-FFF2-40B4-BE49-F238E27FC236}">
                <a16:creationId xmlns:a16="http://schemas.microsoft.com/office/drawing/2014/main" id="{873F05B5-0912-AFFA-FF4A-B0C845A18D4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a:extLst>
              <a:ext uri="{FF2B5EF4-FFF2-40B4-BE49-F238E27FC236}">
                <a16:creationId xmlns:a16="http://schemas.microsoft.com/office/drawing/2014/main" id="{181549F6-D7A5-622B-EBAF-B7F7291FE8E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463873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69F89165-28B8-4048-2854-4BF2DAE6F3AF}"/>
            </a:ext>
          </a:extLst>
        </p:cNvPr>
        <p:cNvGrpSpPr/>
        <p:nvPr/>
      </p:nvGrpSpPr>
      <p:grpSpPr>
        <a:xfrm>
          <a:off x="0" y="0"/>
          <a:ext cx="0" cy="0"/>
          <a:chOff x="0" y="0"/>
          <a:chExt cx="0" cy="0"/>
        </a:xfrm>
      </p:grpSpPr>
      <p:sp>
        <p:nvSpPr>
          <p:cNvPr id="85" name="Google Shape;85;p2:notes">
            <a:extLst>
              <a:ext uri="{FF2B5EF4-FFF2-40B4-BE49-F238E27FC236}">
                <a16:creationId xmlns:a16="http://schemas.microsoft.com/office/drawing/2014/main" id="{AE8C96CF-3243-1B04-F9BA-989B6B8309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a:extLst>
              <a:ext uri="{FF2B5EF4-FFF2-40B4-BE49-F238E27FC236}">
                <a16:creationId xmlns:a16="http://schemas.microsoft.com/office/drawing/2014/main" id="{675CB09B-44C2-B711-B528-9265F51241F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134764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B9411689-ACBF-2675-EDB6-9B18B635285F}"/>
            </a:ext>
          </a:extLst>
        </p:cNvPr>
        <p:cNvGrpSpPr/>
        <p:nvPr/>
      </p:nvGrpSpPr>
      <p:grpSpPr>
        <a:xfrm>
          <a:off x="0" y="0"/>
          <a:ext cx="0" cy="0"/>
          <a:chOff x="0" y="0"/>
          <a:chExt cx="0" cy="0"/>
        </a:xfrm>
      </p:grpSpPr>
      <p:sp>
        <p:nvSpPr>
          <p:cNvPr id="85" name="Google Shape;85;p2:notes">
            <a:extLst>
              <a:ext uri="{FF2B5EF4-FFF2-40B4-BE49-F238E27FC236}">
                <a16:creationId xmlns:a16="http://schemas.microsoft.com/office/drawing/2014/main" id="{F89C6848-6141-5CDF-107D-78E3E4BFB72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6" name="Google Shape;86;p2:notes">
            <a:extLst>
              <a:ext uri="{FF2B5EF4-FFF2-40B4-BE49-F238E27FC236}">
                <a16:creationId xmlns:a16="http://schemas.microsoft.com/office/drawing/2014/main" id="{EF373185-7810-A558-61F9-1C2881BEA1C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66163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a:extLst>
            <a:ext uri="{FF2B5EF4-FFF2-40B4-BE49-F238E27FC236}">
              <a16:creationId xmlns:a16="http://schemas.microsoft.com/office/drawing/2014/main" id="{4F1AC077-72D9-FF01-4D39-F9A1D11B4486}"/>
            </a:ext>
          </a:extLst>
        </p:cNvPr>
        <p:cNvGrpSpPr/>
        <p:nvPr/>
      </p:nvGrpSpPr>
      <p:grpSpPr>
        <a:xfrm>
          <a:off x="0" y="0"/>
          <a:ext cx="0" cy="0"/>
          <a:chOff x="0" y="0"/>
          <a:chExt cx="0" cy="0"/>
        </a:xfrm>
      </p:grpSpPr>
      <p:sp>
        <p:nvSpPr>
          <p:cNvPr id="89" name="Google Shape;89;p3:notes">
            <a:extLst>
              <a:ext uri="{FF2B5EF4-FFF2-40B4-BE49-F238E27FC236}">
                <a16:creationId xmlns:a16="http://schemas.microsoft.com/office/drawing/2014/main" id="{3FD1B47D-C5FE-7054-9C82-0E9EC403AFA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90" name="Google Shape;90;p3:notes">
            <a:extLst>
              <a:ext uri="{FF2B5EF4-FFF2-40B4-BE49-F238E27FC236}">
                <a16:creationId xmlns:a16="http://schemas.microsoft.com/office/drawing/2014/main" id="{FF04C4F1-D8AA-7283-4E42-4FA6760B4DA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0448301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94" name="Google Shape;94;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3.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3"/>
        <p:cNvGrpSpPr/>
        <p:nvPr/>
      </p:nvGrpSpPr>
      <p:grpSpPr>
        <a:xfrm>
          <a:off x="0" y="0"/>
          <a:ext cx="0" cy="0"/>
          <a:chOff x="0" y="0"/>
          <a:chExt cx="0" cy="0"/>
        </a:xfrm>
      </p:grpSpPr>
      <p:sp>
        <p:nvSpPr>
          <p:cNvPr id="2" name="CaixaDeTexto 1">
            <a:extLst>
              <a:ext uri="{FF2B5EF4-FFF2-40B4-BE49-F238E27FC236}">
                <a16:creationId xmlns:a16="http://schemas.microsoft.com/office/drawing/2014/main" id="{64F05673-CEEC-3BDD-1601-8C10F1C2495F}"/>
              </a:ext>
            </a:extLst>
          </p:cNvPr>
          <p:cNvSpPr txBox="1"/>
          <p:nvPr/>
        </p:nvSpPr>
        <p:spPr>
          <a:xfrm>
            <a:off x="349624" y="2877671"/>
            <a:ext cx="17588752" cy="7263527"/>
          </a:xfrm>
          <a:prstGeom prst="rect">
            <a:avLst/>
          </a:prstGeom>
        </p:spPr>
        <p:txBody>
          <a:bodyPr wrap="square" rtlCol="0">
            <a:spAutoFit/>
          </a:bodyPr>
          <a:lstStyle/>
          <a:p>
            <a:pPr algn="ctr">
              <a:lnSpc>
                <a:spcPct val="150000"/>
              </a:lnSpc>
            </a:pPr>
            <a:r>
              <a:rPr lang="pt-BR" sz="80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Do CIATA ao CTM </a:t>
            </a:r>
          </a:p>
          <a:p>
            <a:pPr algn="ctr"/>
            <a:r>
              <a:rPr lang="pt-BR" sz="54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Georreferenciamento de Cadastros Descritivos</a:t>
            </a:r>
          </a:p>
          <a:p>
            <a:pPr algn="ctr">
              <a:buNone/>
            </a:pPr>
            <a:endParaRPr lang="pt-BR" sz="28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algn="ctr">
              <a:buNone/>
            </a:pPr>
            <a:endParaRPr lang="pt-BR" sz="28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algn="ctr">
              <a:buNone/>
            </a:pPr>
            <a:endParaRPr lang="pt-BR" sz="20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endParaRPr>
          </a:p>
          <a:p>
            <a:pPr algn="ctr">
              <a:buNone/>
            </a:pPr>
            <a:r>
              <a:rPr lang="pt-BR" sz="20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Aluno</a:t>
            </a:r>
          </a:p>
          <a:p>
            <a:pPr algn="ctr">
              <a:buNone/>
            </a:pPr>
            <a:r>
              <a:rPr lang="pt-BR" sz="32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Marco Aurélio Barbiero</a:t>
            </a:r>
          </a:p>
          <a:p>
            <a:pPr algn="ctr">
              <a:buNone/>
            </a:pPr>
            <a:r>
              <a:rPr lang="pt-BR" sz="20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 Orientador</a:t>
            </a:r>
          </a:p>
          <a:p>
            <a:pPr algn="ctr"/>
            <a:r>
              <a:rPr lang="pt-BR" sz="32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Prof. Dr. Carlos Antônio Oliveira Vieira</a:t>
            </a:r>
          </a:p>
          <a:p>
            <a:pPr algn="ctr"/>
            <a:endParaRPr lang="pt-BR" sz="3200" b="1" dirty="0">
              <a:solidFill>
                <a:schemeClr val="accent1">
                  <a:lumMod val="50000"/>
                </a:schemeClr>
              </a:solidFill>
              <a:latin typeface="Calibri" panose="020F0502020204030204" pitchFamily="34" charset="0"/>
              <a:ea typeface="Calibri" panose="020F0502020204030204" pitchFamily="34" charset="0"/>
              <a:cs typeface="Calibri" panose="020F0502020204030204" pitchFamily="34" charset="0"/>
            </a:endParaRPr>
          </a:p>
          <a:p>
            <a:pPr algn="ctr"/>
            <a:r>
              <a:rPr lang="pt-BR" sz="3200" b="1"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rPr>
              <a:t>Florianópolis, abril de 2025</a:t>
            </a:r>
          </a:p>
          <a:p>
            <a:pPr indent="540385" algn="ctr"/>
            <a:endParaRPr lang="pt-BR" sz="4800" dirty="0">
              <a:solidFill>
                <a:schemeClr val="accent1">
                  <a:lumMod val="50000"/>
                </a:schemeClr>
              </a:solidFill>
              <a:effectLst/>
              <a:latin typeface="Calibri" panose="020F0502020204030204" pitchFamily="34" charset="0"/>
              <a:ea typeface="Calibri" panose="020F0502020204030204" pitchFamily="34" charset="0"/>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sp>
        <p:nvSpPr>
          <p:cNvPr id="3" name="Espaço Reservado para Rodapé 2">
            <a:extLst>
              <a:ext uri="{FF2B5EF4-FFF2-40B4-BE49-F238E27FC236}">
                <a16:creationId xmlns:a16="http://schemas.microsoft.com/office/drawing/2014/main" id="{0E17147A-1E13-1E20-EDA5-199A64B7FA12}"/>
              </a:ext>
            </a:extLst>
          </p:cNvPr>
          <p:cNvSpPr>
            <a:spLocks noGrp="1"/>
          </p:cNvSpPr>
          <p:nvPr>
            <p:ph type="ftr" idx="11"/>
          </p:nvPr>
        </p:nvSpPr>
        <p:spPr>
          <a:xfrm>
            <a:off x="3937000" y="9879693"/>
            <a:ext cx="2895600" cy="365125"/>
          </a:xfrm>
        </p:spPr>
        <p:txBody>
          <a:bodyPr/>
          <a:lstStyle/>
          <a:p>
            <a:r>
              <a:rPr lang="pt-BR" dirty="0"/>
              <a:t>Contextualização</a:t>
            </a:r>
          </a:p>
        </p:txBody>
      </p:sp>
      <p:graphicFrame>
        <p:nvGraphicFramePr>
          <p:cNvPr id="12" name="Tabela 11">
            <a:extLst>
              <a:ext uri="{FF2B5EF4-FFF2-40B4-BE49-F238E27FC236}">
                <a16:creationId xmlns:a16="http://schemas.microsoft.com/office/drawing/2014/main" id="{6610E125-C556-88B2-6071-4F8BF5A2507E}"/>
              </a:ext>
            </a:extLst>
          </p:cNvPr>
          <p:cNvGraphicFramePr>
            <a:graphicFrameLocks noGrp="1"/>
          </p:cNvGraphicFramePr>
          <p:nvPr>
            <p:extLst>
              <p:ext uri="{D42A27DB-BD31-4B8C-83A1-F6EECF244321}">
                <p14:modId xmlns:p14="http://schemas.microsoft.com/office/powerpoint/2010/main" val="2365173670"/>
              </p:ext>
            </p:extLst>
          </p:nvPr>
        </p:nvGraphicFramePr>
        <p:xfrm>
          <a:off x="1656737" y="3653049"/>
          <a:ext cx="14967268" cy="5426599"/>
        </p:xfrm>
        <a:graphic>
          <a:graphicData uri="http://schemas.openxmlformats.org/drawingml/2006/table">
            <a:tbl>
              <a:tblPr firstRow="1" firstCol="1" bandRow="1">
                <a:tableStyleId>{5C22544A-7EE6-4342-B048-85BDC9FD1C3A}</a:tableStyleId>
              </a:tblPr>
              <a:tblGrid>
                <a:gridCol w="3640227">
                  <a:extLst>
                    <a:ext uri="{9D8B030D-6E8A-4147-A177-3AD203B41FA5}">
                      <a16:colId xmlns:a16="http://schemas.microsoft.com/office/drawing/2014/main" val="1956557548"/>
                    </a:ext>
                  </a:extLst>
                </a:gridCol>
                <a:gridCol w="4491167">
                  <a:extLst>
                    <a:ext uri="{9D8B030D-6E8A-4147-A177-3AD203B41FA5}">
                      <a16:colId xmlns:a16="http://schemas.microsoft.com/office/drawing/2014/main" val="674074773"/>
                    </a:ext>
                  </a:extLst>
                </a:gridCol>
                <a:gridCol w="3717438">
                  <a:extLst>
                    <a:ext uri="{9D8B030D-6E8A-4147-A177-3AD203B41FA5}">
                      <a16:colId xmlns:a16="http://schemas.microsoft.com/office/drawing/2014/main" val="3357580310"/>
                    </a:ext>
                  </a:extLst>
                </a:gridCol>
                <a:gridCol w="3118436">
                  <a:extLst>
                    <a:ext uri="{9D8B030D-6E8A-4147-A177-3AD203B41FA5}">
                      <a16:colId xmlns:a16="http://schemas.microsoft.com/office/drawing/2014/main" val="1295928468"/>
                    </a:ext>
                  </a:extLst>
                </a:gridCol>
              </a:tblGrid>
              <a:tr h="808781">
                <a:tc>
                  <a:txBody>
                    <a:bodyPr/>
                    <a:lstStyle/>
                    <a:p>
                      <a:pPr indent="540385" algn="ctr">
                        <a:lnSpc>
                          <a:spcPct val="150000"/>
                        </a:lnSpc>
                        <a:buNone/>
                      </a:pPr>
                      <a:r>
                        <a:rPr lang="pt-BR" sz="2800" dirty="0">
                          <a:effectLst/>
                          <a:latin typeface="Calibri" panose="020F0502020204030204" pitchFamily="34" charset="0"/>
                          <a:cs typeface="Calibri" panose="020F0502020204030204" pitchFamily="34" charset="0"/>
                        </a:rPr>
                        <a:t>Função</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ctr">
                        <a:lnSpc>
                          <a:spcPct val="150000"/>
                        </a:lnSpc>
                        <a:buNone/>
                      </a:pPr>
                      <a:r>
                        <a:rPr lang="pt-BR" sz="2800" dirty="0">
                          <a:effectLst/>
                          <a:latin typeface="Calibri" panose="020F0502020204030204" pitchFamily="34" charset="0"/>
                          <a:cs typeface="Calibri" panose="020F0502020204030204" pitchFamily="34" charset="0"/>
                        </a:rPr>
                        <a:t>Receitas Correntes</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ctr">
                        <a:lnSpc>
                          <a:spcPct val="150000"/>
                        </a:lnSpc>
                        <a:buNone/>
                      </a:pPr>
                      <a:r>
                        <a:rPr lang="pt-BR" sz="2800" dirty="0">
                          <a:effectLst/>
                          <a:latin typeface="Calibri" panose="020F0502020204030204" pitchFamily="34" charset="0"/>
                          <a:cs typeface="Calibri" panose="020F0502020204030204" pitchFamily="34" charset="0"/>
                        </a:rPr>
                        <a:t>IPTU</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ctr">
                        <a:lnSpc>
                          <a:spcPct val="150000"/>
                        </a:lnSpc>
                        <a:buNone/>
                      </a:pPr>
                      <a:r>
                        <a:rPr lang="pt-BR" sz="2800" dirty="0" err="1">
                          <a:effectLst/>
                          <a:latin typeface="Calibri" panose="020F0502020204030204" pitchFamily="34" charset="0"/>
                          <a:cs typeface="Calibri" panose="020F0502020204030204" pitchFamily="34" charset="0"/>
                        </a:rPr>
                        <a:t>Qtd</a:t>
                      </a:r>
                      <a:r>
                        <a:rPr lang="pt-BR" sz="2800" dirty="0">
                          <a:effectLst/>
                          <a:latin typeface="Calibri" panose="020F0502020204030204" pitchFamily="34" charset="0"/>
                          <a:cs typeface="Calibri" panose="020F0502020204030204" pitchFamily="34" charset="0"/>
                        </a:rPr>
                        <a:t> Domicílios</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565682354"/>
                  </a:ext>
                </a:extLst>
              </a:tr>
              <a:tr h="808781">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Média</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R$ 79.499.356,82</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R$ 1.385.952,96</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4491</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06086411"/>
                  </a:ext>
                </a:extLst>
              </a:tr>
              <a:tr h="808781">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Desvio padrão</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72.029.820</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4.063.861</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3681</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230320570"/>
                  </a:ext>
                </a:extLst>
              </a:tr>
              <a:tr h="808781">
                <a:tc>
                  <a:txBody>
                    <a:bodyPr/>
                    <a:lstStyle/>
                    <a:p>
                      <a:pPr indent="540385" algn="just">
                        <a:lnSpc>
                          <a:spcPct val="150000"/>
                        </a:lnSpc>
                        <a:buNone/>
                      </a:pPr>
                      <a:r>
                        <a:rPr lang="pt-BR" sz="2800">
                          <a:effectLst/>
                          <a:latin typeface="Calibri" panose="020F0502020204030204" pitchFamily="34" charset="0"/>
                          <a:cs typeface="Calibri" panose="020F0502020204030204" pitchFamily="34" charset="0"/>
                        </a:rPr>
                        <a:t>Mediana</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R$ 56.873.078,05</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R$ 229.282,76</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3261</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3073673596"/>
                  </a:ext>
                </a:extLst>
              </a:tr>
              <a:tr h="808781">
                <a:tc>
                  <a:txBody>
                    <a:bodyPr/>
                    <a:lstStyle/>
                    <a:p>
                      <a:pPr indent="540385" algn="just">
                        <a:lnSpc>
                          <a:spcPct val="150000"/>
                        </a:lnSpc>
                        <a:buNone/>
                      </a:pPr>
                      <a:r>
                        <a:rPr lang="pt-BR" sz="2800">
                          <a:effectLst/>
                          <a:latin typeface="Calibri" panose="020F0502020204030204" pitchFamily="34" charset="0"/>
                          <a:cs typeface="Calibri" panose="020F0502020204030204" pitchFamily="34" charset="0"/>
                        </a:rPr>
                        <a:t>Mínimo</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R$ 1.255.153,37</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 R$ 15,34 </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322</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666554173"/>
                  </a:ext>
                </a:extLst>
              </a:tr>
              <a:tr h="808781">
                <a:tc>
                  <a:txBody>
                    <a:bodyPr/>
                    <a:lstStyle/>
                    <a:p>
                      <a:pPr indent="540385" algn="just">
                        <a:lnSpc>
                          <a:spcPct val="150000"/>
                        </a:lnSpc>
                        <a:buNone/>
                      </a:pPr>
                      <a:r>
                        <a:rPr lang="pt-BR" sz="2800">
                          <a:effectLst/>
                          <a:latin typeface="Calibri" panose="020F0502020204030204" pitchFamily="34" charset="0"/>
                          <a:cs typeface="Calibri" panose="020F0502020204030204" pitchFamily="34" charset="0"/>
                        </a:rPr>
                        <a:t>Máximo</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R$ 1.968.647.258,58</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 R$ 79.725.004,99 </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25.193</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1171168848"/>
                  </a:ext>
                </a:extLst>
              </a:tr>
              <a:tr h="377804">
                <a:tc>
                  <a:txBody>
                    <a:bodyPr/>
                    <a:lstStyle/>
                    <a:p>
                      <a:pPr indent="540385" algn="just">
                        <a:lnSpc>
                          <a:spcPct val="150000"/>
                        </a:lnSpc>
                        <a:buNone/>
                      </a:pPr>
                      <a:r>
                        <a:rPr lang="pt-BR" sz="2800">
                          <a:effectLst/>
                          <a:latin typeface="Calibri" panose="020F0502020204030204" pitchFamily="34" charset="0"/>
                          <a:cs typeface="Calibri" panose="020F0502020204030204" pitchFamily="34" charset="0"/>
                        </a:rPr>
                        <a:t>Contagem</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4.827</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a:effectLst/>
                          <a:latin typeface="Calibri" panose="020F0502020204030204" pitchFamily="34" charset="0"/>
                          <a:cs typeface="Calibri" panose="020F0502020204030204" pitchFamily="34" charset="0"/>
                        </a:rPr>
                        <a:t>4.827</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tc>
                  <a:txBody>
                    <a:bodyPr/>
                    <a:lstStyle/>
                    <a:p>
                      <a:pPr indent="540385" algn="r">
                        <a:lnSpc>
                          <a:spcPct val="150000"/>
                        </a:lnSpc>
                        <a:buNone/>
                      </a:pPr>
                      <a:r>
                        <a:rPr lang="pt-BR" sz="2800" dirty="0">
                          <a:effectLst/>
                          <a:latin typeface="Calibri" panose="020F0502020204030204" pitchFamily="34" charset="0"/>
                          <a:cs typeface="Calibri" panose="020F0502020204030204" pitchFamily="34" charset="0"/>
                        </a:rPr>
                        <a:t>4.827</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8580" marR="68580" marT="0" marB="0"/>
                </a:tc>
                <a:extLst>
                  <a:ext uri="{0D108BD9-81ED-4DB2-BD59-A6C34878D82A}">
                    <a16:rowId xmlns:a16="http://schemas.microsoft.com/office/drawing/2014/main" val="2797137174"/>
                  </a:ext>
                </a:extLst>
              </a:tr>
            </a:tbl>
          </a:graphicData>
        </a:graphic>
      </p:graphicFrame>
      <p:sp>
        <p:nvSpPr>
          <p:cNvPr id="13" name="Rectangle 7">
            <a:extLst>
              <a:ext uri="{FF2B5EF4-FFF2-40B4-BE49-F238E27FC236}">
                <a16:creationId xmlns:a16="http://schemas.microsoft.com/office/drawing/2014/main" id="{1DEFE340-49B9-FDB4-A6BC-99965F882854}"/>
              </a:ext>
            </a:extLst>
          </p:cNvPr>
          <p:cNvSpPr>
            <a:spLocks noChangeArrowheads="1"/>
          </p:cNvSpPr>
          <p:nvPr/>
        </p:nvSpPr>
        <p:spPr bwMode="auto">
          <a:xfrm>
            <a:off x="5570764" y="3479006"/>
            <a:ext cx="18288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pt-BR" altLang="pt-BR" sz="1800" b="0" i="0" u="none" strike="noStrike" cap="none" normalizeH="0" baseline="0">
                <a:ln>
                  <a:noFill/>
                </a:ln>
                <a:solidFill>
                  <a:schemeClr val="tx1"/>
                </a:solidFill>
                <a:effectLst/>
                <a:latin typeface="Arial" panose="020B0604020202020204" pitchFamily="34" charset="0"/>
              </a:rPr>
            </a:br>
            <a:endParaRPr kumimoji="0" lang="pt-BR" altLang="pt-BR" sz="1800" b="0" i="0" u="none" strike="noStrike" cap="none" normalizeH="0" baseline="0">
              <a:ln>
                <a:noFill/>
              </a:ln>
              <a:solidFill>
                <a:schemeClr val="tx1"/>
              </a:solidFill>
              <a:effectLst/>
              <a:latin typeface="Arial" panose="020B0604020202020204" pitchFamily="34" charset="0"/>
            </a:endParaRPr>
          </a:p>
        </p:txBody>
      </p:sp>
      <p:sp>
        <p:nvSpPr>
          <p:cNvPr id="17" name="CaixaDeTexto 16">
            <a:extLst>
              <a:ext uri="{FF2B5EF4-FFF2-40B4-BE49-F238E27FC236}">
                <a16:creationId xmlns:a16="http://schemas.microsoft.com/office/drawing/2014/main" id="{DFDFF837-0B3B-30F6-8856-DE8D7CB4A49A}"/>
              </a:ext>
            </a:extLst>
          </p:cNvPr>
          <p:cNvSpPr txBox="1"/>
          <p:nvPr/>
        </p:nvSpPr>
        <p:spPr>
          <a:xfrm>
            <a:off x="1656737" y="1090532"/>
            <a:ext cx="14967268" cy="2708434"/>
          </a:xfrm>
          <a:prstGeom prst="rect">
            <a:avLst/>
          </a:prstGeom>
          <a:noFill/>
        </p:spPr>
        <p:txBody>
          <a:bodyPr wrap="square">
            <a:spAutoFit/>
          </a:bodyPr>
          <a:lstStyle/>
          <a:p>
            <a:pPr marL="457200" indent="-457200">
              <a:buFont typeface="Arial" panose="020B0604020202020204" pitchFamily="34" charset="0"/>
              <a:buChar char="•"/>
            </a:pPr>
            <a:r>
              <a:rPr lang="pt-BR" sz="2800" b="1" dirty="0">
                <a:solidFill>
                  <a:schemeClr val="accent1">
                    <a:lumMod val="50000"/>
                  </a:schemeClr>
                </a:solidFill>
                <a:latin typeface="Calibri" panose="020F0502020204030204" pitchFamily="34" charset="0"/>
                <a:ea typeface="+mn-ea"/>
                <a:cs typeface="Calibri" panose="020F0502020204030204" pitchFamily="34" charset="0"/>
              </a:rPr>
              <a:t>De acordo com uma pesquisa do IBGE realizada em 2019, 79% (4.409 municípios ) dos municípios brasileiros possuíam apenas cadastros urbanos descritivos.</a:t>
            </a:r>
          </a:p>
          <a:p>
            <a:pPr marL="457200" indent="-457200">
              <a:buFont typeface="Arial" panose="020B0604020202020204" pitchFamily="34" charset="0"/>
              <a:buChar char="•"/>
            </a:pPr>
            <a:r>
              <a:rPr lang="pt-BR" sz="2800" b="1" dirty="0">
                <a:solidFill>
                  <a:schemeClr val="accent1">
                    <a:lumMod val="50000"/>
                  </a:schemeClr>
                </a:solidFill>
                <a:latin typeface="Calibri" panose="020F0502020204030204" pitchFamily="34" charset="0"/>
                <a:ea typeface="+mn-ea"/>
                <a:cs typeface="Calibri" panose="020F0502020204030204" pitchFamily="34" charset="0"/>
              </a:rPr>
              <a:t>Custo de mais de um milhão de Reais para municípios de pequeno porte.</a:t>
            </a:r>
          </a:p>
          <a:p>
            <a:r>
              <a:rPr lang="pt-BR" sz="1800" dirty="0">
                <a:effectLst/>
                <a:latin typeface="Arial" panose="020B0604020202020204" pitchFamily="34" charset="0"/>
                <a:ea typeface="Calibri" panose="020F0502020204030204" pitchFamily="34" charset="0"/>
                <a:cs typeface="Times New Roman" panose="02020603050405020304" pitchFamily="18" charset="0"/>
              </a:rPr>
              <a:t>Dada a realidade dos elevados custos dos projetos, orçamentos restritos das prefeituras e falta de mão de obra qualificada, há uma necessidade concreta de se desenvolver uma metodologia de baixo custo para converter descrições alfanuméricas de um cadastro puramente textual em objetos geográficos, possibilitando seu georreferenciamento. Tal abordagem permitiria que municípios com recursos limitados usufruíssem dos benefícios oferecidos por um Cadastro Territorial Multifinalitário sem comprometer suas finanças.</a:t>
            </a:r>
          </a:p>
          <a:p>
            <a:endParaRPr lang="pt-B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a:extLst>
            <a:ext uri="{FF2B5EF4-FFF2-40B4-BE49-F238E27FC236}">
              <a16:creationId xmlns:a16="http://schemas.microsoft.com/office/drawing/2014/main" id="{F7228C59-D693-19E8-DEAC-CD6A201E06F3}"/>
            </a:ext>
          </a:extLst>
        </p:cNvPr>
        <p:cNvGrpSpPr/>
        <p:nvPr/>
      </p:nvGrpSpPr>
      <p:grpSpPr>
        <a:xfrm>
          <a:off x="0" y="0"/>
          <a:ext cx="0" cy="0"/>
          <a:chOff x="0" y="0"/>
          <a:chExt cx="0" cy="0"/>
        </a:xfrm>
      </p:grpSpPr>
      <p:sp>
        <p:nvSpPr>
          <p:cNvPr id="3" name="Espaço Reservado para Rodapé 2">
            <a:extLst>
              <a:ext uri="{FF2B5EF4-FFF2-40B4-BE49-F238E27FC236}">
                <a16:creationId xmlns:a16="http://schemas.microsoft.com/office/drawing/2014/main" id="{48D83192-03A2-B103-081A-D3669B09B348}"/>
              </a:ext>
            </a:extLst>
          </p:cNvPr>
          <p:cNvSpPr>
            <a:spLocks noGrp="1"/>
          </p:cNvSpPr>
          <p:nvPr>
            <p:ph type="ftr" idx="11"/>
          </p:nvPr>
        </p:nvSpPr>
        <p:spPr>
          <a:xfrm>
            <a:off x="3937000" y="9879693"/>
            <a:ext cx="2895600" cy="365125"/>
          </a:xfrm>
        </p:spPr>
        <p:txBody>
          <a:bodyPr/>
          <a:lstStyle/>
          <a:p>
            <a:r>
              <a:rPr lang="pt-BR" dirty="0"/>
              <a:t>Objetivos</a:t>
            </a:r>
          </a:p>
        </p:txBody>
      </p:sp>
      <p:graphicFrame>
        <p:nvGraphicFramePr>
          <p:cNvPr id="2" name="Tabela 1">
            <a:extLst>
              <a:ext uri="{FF2B5EF4-FFF2-40B4-BE49-F238E27FC236}">
                <a16:creationId xmlns:a16="http://schemas.microsoft.com/office/drawing/2014/main" id="{01409382-C539-F875-E6CB-8ED29824D816}"/>
              </a:ext>
            </a:extLst>
          </p:cNvPr>
          <p:cNvGraphicFramePr>
            <a:graphicFrameLocks noGrp="1"/>
          </p:cNvGraphicFramePr>
          <p:nvPr>
            <p:extLst>
              <p:ext uri="{D42A27DB-BD31-4B8C-83A1-F6EECF244321}">
                <p14:modId xmlns:p14="http://schemas.microsoft.com/office/powerpoint/2010/main" val="3238506230"/>
              </p:ext>
            </p:extLst>
          </p:nvPr>
        </p:nvGraphicFramePr>
        <p:xfrm>
          <a:off x="2859314" y="1268458"/>
          <a:ext cx="12192000" cy="219456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178418807"/>
                    </a:ext>
                  </a:extLst>
                </a:gridCol>
              </a:tblGrid>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4800" b="1" dirty="0">
                          <a:solidFill>
                            <a:schemeClr val="bg1"/>
                          </a:solidFill>
                          <a:latin typeface="Calibri" panose="020F0502020204030204" pitchFamily="34" charset="0"/>
                          <a:ea typeface="+mn-ea"/>
                          <a:cs typeface="Calibri" panose="020F0502020204030204" pitchFamily="34" charset="0"/>
                        </a:rPr>
                        <a:t>Objetivo geral</a:t>
                      </a:r>
                    </a:p>
                    <a:p>
                      <a:pPr algn="ctr"/>
                      <a:endParaRPr lang="pt-BR" dirty="0"/>
                    </a:p>
                  </a:txBody>
                  <a:tcPr/>
                </a:tc>
                <a:extLst>
                  <a:ext uri="{0D108BD9-81ED-4DB2-BD59-A6C34878D82A}">
                    <a16:rowId xmlns:a16="http://schemas.microsoft.com/office/drawing/2014/main" val="1221078408"/>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chemeClr val="accent1">
                              <a:lumMod val="50000"/>
                            </a:schemeClr>
                          </a:solidFill>
                          <a:latin typeface="Calibri" panose="020F0502020204030204" pitchFamily="34" charset="0"/>
                          <a:ea typeface="+mn-ea"/>
                          <a:cs typeface="Calibri" panose="020F0502020204030204" pitchFamily="34" charset="0"/>
                        </a:rPr>
                        <a:t>Desenvolver uma metodologia para converter as descrições alfanuméricas de um cadastro em objetos geográficos e georreferenciá-los. </a:t>
                      </a:r>
                    </a:p>
                    <a:p>
                      <a:pPr algn="ctr"/>
                      <a:endParaRPr lang="pt-BR" dirty="0"/>
                    </a:p>
                  </a:txBody>
                  <a:tcPr/>
                </a:tc>
                <a:extLst>
                  <a:ext uri="{0D108BD9-81ED-4DB2-BD59-A6C34878D82A}">
                    <a16:rowId xmlns:a16="http://schemas.microsoft.com/office/drawing/2014/main" val="255501376"/>
                  </a:ext>
                </a:extLst>
              </a:tr>
            </a:tbl>
          </a:graphicData>
        </a:graphic>
      </p:graphicFrame>
      <p:graphicFrame>
        <p:nvGraphicFramePr>
          <p:cNvPr id="5" name="Tabela 4">
            <a:extLst>
              <a:ext uri="{FF2B5EF4-FFF2-40B4-BE49-F238E27FC236}">
                <a16:creationId xmlns:a16="http://schemas.microsoft.com/office/drawing/2014/main" id="{3D5434D6-5E46-72D4-AE7C-30B62CCA96D0}"/>
              </a:ext>
            </a:extLst>
          </p:cNvPr>
          <p:cNvGraphicFramePr>
            <a:graphicFrameLocks noGrp="1"/>
          </p:cNvGraphicFramePr>
          <p:nvPr>
            <p:extLst>
              <p:ext uri="{D42A27DB-BD31-4B8C-83A1-F6EECF244321}">
                <p14:modId xmlns:p14="http://schemas.microsoft.com/office/powerpoint/2010/main" val="2574894835"/>
              </p:ext>
            </p:extLst>
          </p:nvPr>
        </p:nvGraphicFramePr>
        <p:xfrm>
          <a:off x="2859314" y="4420054"/>
          <a:ext cx="12192000" cy="451104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3336145725"/>
                    </a:ext>
                  </a:extLst>
                </a:gridCol>
              </a:tblGrid>
              <a:tr h="461192">
                <a:tc>
                  <a:txBody>
                    <a:bodyPr/>
                    <a:lstStyle/>
                    <a:p>
                      <a:pPr algn="ctr"/>
                      <a:r>
                        <a:rPr lang="pt-BR" sz="4800" dirty="0">
                          <a:latin typeface="Calibri" panose="020F0502020204030204" pitchFamily="34" charset="0"/>
                          <a:cs typeface="Calibri" panose="020F0502020204030204" pitchFamily="34" charset="0"/>
                        </a:rPr>
                        <a:t>Objetivos Específicos</a:t>
                      </a:r>
                    </a:p>
                    <a:p>
                      <a:endParaRPr lang="pt-BR" dirty="0"/>
                    </a:p>
                  </a:txBody>
                  <a:tcPr/>
                </a:tc>
                <a:extLst>
                  <a:ext uri="{0D108BD9-81ED-4DB2-BD59-A6C34878D82A}">
                    <a16:rowId xmlns:a16="http://schemas.microsoft.com/office/drawing/2014/main" val="2102510124"/>
                  </a:ext>
                </a:extLst>
              </a:tr>
              <a:tr h="370840">
                <a:tc>
                  <a:txBody>
                    <a:bodyPr/>
                    <a:lstStyle/>
                    <a:p>
                      <a:pPr marL="342900" lvl="2" indent="-342900" algn="ctr">
                        <a:spcBef>
                          <a:spcPts val="2400"/>
                        </a:spcBef>
                        <a:buFont typeface="Arial"/>
                        <a:buAutoNum type="arabicPeriod"/>
                      </a:pPr>
                      <a:r>
                        <a:rPr lang="pt-BR" sz="2800" b="1" dirty="0">
                          <a:solidFill>
                            <a:schemeClr val="accent1">
                              <a:lumMod val="50000"/>
                            </a:schemeClr>
                          </a:solidFill>
                          <a:latin typeface="Calibri" panose="020F0502020204030204" pitchFamily="34" charset="0"/>
                          <a:ea typeface="+mn-ea"/>
                          <a:cs typeface="Calibri" panose="020F0502020204030204" pitchFamily="34" charset="0"/>
                        </a:rPr>
                        <a:t>Realizar o reconhecimento óptico de caracteres (OCR) dos manuais do CIATA para gerar documentos PDF indexáveis; </a:t>
                      </a:r>
                    </a:p>
                    <a:p>
                      <a:pPr marL="342900" lvl="2" indent="-342900" algn="ctr">
                        <a:spcBef>
                          <a:spcPts val="2400"/>
                        </a:spcBef>
                        <a:buFont typeface="Arial"/>
                        <a:buAutoNum type="arabicPeriod"/>
                      </a:pPr>
                      <a:r>
                        <a:rPr lang="pt-BR" sz="2800" b="1" dirty="0">
                          <a:solidFill>
                            <a:schemeClr val="accent1">
                              <a:lumMod val="50000"/>
                            </a:schemeClr>
                          </a:solidFill>
                          <a:latin typeface="Calibri" panose="020F0502020204030204" pitchFamily="34" charset="0"/>
                          <a:ea typeface="+mn-ea"/>
                          <a:cs typeface="Calibri" panose="020F0502020204030204" pitchFamily="34" charset="0"/>
                        </a:rPr>
                        <a:t>Definir o conjunto mínimo de atributos textuais necessários para a criação de imagens representativas da distribuição da malha de lotes urbanas; </a:t>
                      </a:r>
                    </a:p>
                    <a:p>
                      <a:pPr marL="342900" lvl="2" indent="-342900" algn="ctr">
                        <a:spcBef>
                          <a:spcPts val="2400"/>
                        </a:spcBef>
                        <a:buFont typeface="Arial"/>
                        <a:buAutoNum type="arabicPeriod"/>
                      </a:pPr>
                      <a:r>
                        <a:rPr lang="pt-BR" sz="2800" b="1" dirty="0">
                          <a:solidFill>
                            <a:schemeClr val="accent1">
                              <a:lumMod val="50000"/>
                            </a:schemeClr>
                          </a:solidFill>
                          <a:latin typeface="Calibri" panose="020F0502020204030204" pitchFamily="34" charset="0"/>
                          <a:ea typeface="+mn-ea"/>
                          <a:cs typeface="Calibri" panose="020F0502020204030204" pitchFamily="34" charset="0"/>
                        </a:rPr>
                        <a:t>Identificar métodos que permitam validar e complementar dados das bases alfanuméricas.</a:t>
                      </a:r>
                    </a:p>
                    <a:p>
                      <a:endParaRPr lang="pt-BR" dirty="0"/>
                    </a:p>
                  </a:txBody>
                  <a:tcPr/>
                </a:tc>
                <a:extLst>
                  <a:ext uri="{0D108BD9-81ED-4DB2-BD59-A6C34878D82A}">
                    <a16:rowId xmlns:a16="http://schemas.microsoft.com/office/drawing/2014/main" val="4076430121"/>
                  </a:ext>
                </a:extLst>
              </a:tr>
            </a:tbl>
          </a:graphicData>
        </a:graphic>
      </p:graphicFrame>
    </p:spTree>
    <p:extLst>
      <p:ext uri="{BB962C8B-B14F-4D97-AF65-F5344CB8AC3E}">
        <p14:creationId xmlns:p14="http://schemas.microsoft.com/office/powerpoint/2010/main" val="2459727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87">
          <a:extLst>
            <a:ext uri="{FF2B5EF4-FFF2-40B4-BE49-F238E27FC236}">
              <a16:creationId xmlns:a16="http://schemas.microsoft.com/office/drawing/2014/main" id="{7B4E3E65-455B-EFDF-E71E-59E857D1E846}"/>
            </a:ext>
          </a:extLst>
        </p:cNvPr>
        <p:cNvGrpSpPr/>
        <p:nvPr/>
      </p:nvGrpSpPr>
      <p:grpSpPr>
        <a:xfrm>
          <a:off x="0" y="0"/>
          <a:ext cx="0" cy="0"/>
          <a:chOff x="0" y="0"/>
          <a:chExt cx="0" cy="0"/>
        </a:xfrm>
      </p:grpSpPr>
      <p:sp>
        <p:nvSpPr>
          <p:cNvPr id="5" name="Rectangle 7">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00" cy="10287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Freeform: Shape 9">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564234" y="-380505"/>
            <a:ext cx="2741457" cy="2065483"/>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11">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337461" y="633219"/>
            <a:ext cx="968052" cy="968052"/>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13">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5065223" y="982710"/>
            <a:ext cx="1031208" cy="103120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5">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4034964" y="0"/>
            <a:ext cx="4253036" cy="2221255"/>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Espaço Reservado para Rodapé 2">
            <a:extLst>
              <a:ext uri="{FF2B5EF4-FFF2-40B4-BE49-F238E27FC236}">
                <a16:creationId xmlns:a16="http://schemas.microsoft.com/office/drawing/2014/main" id="{FE52F770-C586-7FB3-C4CD-1F6DCB23FE67}"/>
              </a:ext>
            </a:extLst>
          </p:cNvPr>
          <p:cNvSpPr>
            <a:spLocks noGrp="1"/>
          </p:cNvSpPr>
          <p:nvPr>
            <p:ph type="ftr" idx="11"/>
          </p:nvPr>
        </p:nvSpPr>
        <p:spPr>
          <a:xfrm>
            <a:off x="6057900" y="9534525"/>
            <a:ext cx="6172200" cy="547687"/>
          </a:xfrm>
        </p:spPr>
        <p:txBody>
          <a:bodyPr>
            <a:normAutofit/>
          </a:bodyPr>
          <a:lstStyle/>
          <a:p>
            <a:pPr>
              <a:spcAft>
                <a:spcPts val="600"/>
              </a:spcAft>
            </a:pPr>
            <a:r>
              <a:rPr lang="pt-BR"/>
              <a:t>Referencial Teórico</a:t>
            </a:r>
          </a:p>
        </p:txBody>
      </p:sp>
      <p:sp>
        <p:nvSpPr>
          <p:cNvPr id="13" name="Isosceles Triangle 17">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964516" y="9173251"/>
            <a:ext cx="2241769" cy="111374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nimação CIATA e CNEFE Reduzido">
            <a:hlinkClick r:id="" action="ppaction://media"/>
            <a:extLst>
              <a:ext uri="{FF2B5EF4-FFF2-40B4-BE49-F238E27FC236}">
                <a16:creationId xmlns:a16="http://schemas.microsoft.com/office/drawing/2014/main" id="{EBA495D9-E3EF-D7B2-A567-4A478E9E021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15912" y="965200"/>
            <a:ext cx="14856175" cy="8356598"/>
          </a:xfrm>
          <a:prstGeom prst="rect">
            <a:avLst/>
          </a:prstGeom>
          <a:ln>
            <a:noFill/>
          </a:ln>
        </p:spPr>
      </p:pic>
      <p:sp>
        <p:nvSpPr>
          <p:cNvPr id="15" name="Isosceles Triangle 19">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1406120" y="9679714"/>
            <a:ext cx="1222354" cy="607286"/>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677682369"/>
      </p:ext>
    </p:extLst>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53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a:extLst>
            <a:ext uri="{FF2B5EF4-FFF2-40B4-BE49-F238E27FC236}">
              <a16:creationId xmlns:a16="http://schemas.microsoft.com/office/drawing/2014/main" id="{862BAD4B-54C2-4777-442C-78B07DC98514}"/>
            </a:ext>
          </a:extLst>
        </p:cNvPr>
        <p:cNvGrpSpPr/>
        <p:nvPr/>
      </p:nvGrpSpPr>
      <p:grpSpPr>
        <a:xfrm>
          <a:off x="0" y="0"/>
          <a:ext cx="0" cy="0"/>
          <a:chOff x="0" y="0"/>
          <a:chExt cx="0" cy="0"/>
        </a:xfrm>
      </p:grpSpPr>
      <p:sp>
        <p:nvSpPr>
          <p:cNvPr id="5" name="Retângulo 4">
            <a:extLst>
              <a:ext uri="{FF2B5EF4-FFF2-40B4-BE49-F238E27FC236}">
                <a16:creationId xmlns:a16="http://schemas.microsoft.com/office/drawing/2014/main" id="{CFF915D9-5357-E23D-FBA4-CEBD7E811BF4}"/>
              </a:ext>
            </a:extLst>
          </p:cNvPr>
          <p:cNvSpPr/>
          <p:nvPr/>
        </p:nvSpPr>
        <p:spPr>
          <a:xfrm>
            <a:off x="1712685" y="1434795"/>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A mesma quadra tem </a:t>
            </a:r>
            <a:r>
              <a:rPr lang="pt-BR" sz="2800" b="1" dirty="0" err="1">
                <a:latin typeface="Calibri" panose="020F0502020204030204" pitchFamily="34" charset="0"/>
                <a:cs typeface="Calibri" panose="020F0502020204030204" pitchFamily="34" charset="0"/>
              </a:rPr>
              <a:t>IDs</a:t>
            </a:r>
            <a:r>
              <a:rPr lang="pt-BR" sz="2800" b="1" dirty="0">
                <a:latin typeface="Calibri" panose="020F0502020204030204" pitchFamily="34" charset="0"/>
                <a:cs typeface="Calibri" panose="020F0502020204030204" pitchFamily="34" charset="0"/>
              </a:rPr>
              <a:t> diferentes nas duas bases</a:t>
            </a:r>
          </a:p>
        </p:txBody>
      </p:sp>
      <p:sp>
        <p:nvSpPr>
          <p:cNvPr id="3" name="Espaço Reservado para Rodapé 2">
            <a:extLst>
              <a:ext uri="{FF2B5EF4-FFF2-40B4-BE49-F238E27FC236}">
                <a16:creationId xmlns:a16="http://schemas.microsoft.com/office/drawing/2014/main" id="{EB73137C-CA67-776D-D7E1-B390ABBE4024}"/>
              </a:ext>
            </a:extLst>
          </p:cNvPr>
          <p:cNvSpPr>
            <a:spLocks noGrp="1"/>
          </p:cNvSpPr>
          <p:nvPr>
            <p:ph type="ftr" idx="11"/>
          </p:nvPr>
        </p:nvSpPr>
        <p:spPr>
          <a:xfrm>
            <a:off x="3937000" y="9879693"/>
            <a:ext cx="2895600" cy="365125"/>
          </a:xfrm>
        </p:spPr>
        <p:txBody>
          <a:bodyPr/>
          <a:lstStyle/>
          <a:p>
            <a:r>
              <a:rPr lang="pt-BR" dirty="0"/>
              <a:t>Referencial Teórico</a:t>
            </a:r>
          </a:p>
        </p:txBody>
      </p:sp>
      <p:sp>
        <p:nvSpPr>
          <p:cNvPr id="7" name="Seta: para Baixo 6">
            <a:extLst>
              <a:ext uri="{FF2B5EF4-FFF2-40B4-BE49-F238E27FC236}">
                <a16:creationId xmlns:a16="http://schemas.microsoft.com/office/drawing/2014/main" id="{88D354AC-0A73-6A95-B624-77A29B14AD6C}"/>
              </a:ext>
            </a:extLst>
          </p:cNvPr>
          <p:cNvSpPr/>
          <p:nvPr/>
        </p:nvSpPr>
        <p:spPr>
          <a:xfrm>
            <a:off x="12814583" y="3059640"/>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8" name="Retângulo 7">
            <a:extLst>
              <a:ext uri="{FF2B5EF4-FFF2-40B4-BE49-F238E27FC236}">
                <a16:creationId xmlns:a16="http://schemas.microsoft.com/office/drawing/2014/main" id="{FE0B7EF4-1BFA-DB22-9848-70D5EBB5810A}"/>
              </a:ext>
            </a:extLst>
          </p:cNvPr>
          <p:cNvSpPr/>
          <p:nvPr/>
        </p:nvSpPr>
        <p:spPr>
          <a:xfrm>
            <a:off x="9718614" y="1474909"/>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Uso de atributos para correlacionar</a:t>
            </a:r>
          </a:p>
        </p:txBody>
      </p:sp>
      <p:sp>
        <p:nvSpPr>
          <p:cNvPr id="9" name="Seta: para Baixo 8">
            <a:extLst>
              <a:ext uri="{FF2B5EF4-FFF2-40B4-BE49-F238E27FC236}">
                <a16:creationId xmlns:a16="http://schemas.microsoft.com/office/drawing/2014/main" id="{177EAB53-63DA-56EF-5F94-5EEB94197C33}"/>
              </a:ext>
            </a:extLst>
          </p:cNvPr>
          <p:cNvSpPr/>
          <p:nvPr/>
        </p:nvSpPr>
        <p:spPr>
          <a:xfrm rot="16200000">
            <a:off x="8811619" y="1591476"/>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0" name="Retângulo 9">
            <a:extLst>
              <a:ext uri="{FF2B5EF4-FFF2-40B4-BE49-F238E27FC236}">
                <a16:creationId xmlns:a16="http://schemas.microsoft.com/office/drawing/2014/main" id="{190B119E-D67F-686B-3692-9092FE9CDBC1}"/>
              </a:ext>
            </a:extLst>
          </p:cNvPr>
          <p:cNvSpPr/>
          <p:nvPr/>
        </p:nvSpPr>
        <p:spPr>
          <a:xfrm>
            <a:off x="9718614" y="4403432"/>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Atributos também divergem </a:t>
            </a:r>
          </a:p>
        </p:txBody>
      </p:sp>
      <p:sp>
        <p:nvSpPr>
          <p:cNvPr id="11" name="Retângulo 10">
            <a:extLst>
              <a:ext uri="{FF2B5EF4-FFF2-40B4-BE49-F238E27FC236}">
                <a16:creationId xmlns:a16="http://schemas.microsoft.com/office/drawing/2014/main" id="{0A4673E2-215C-7965-32F7-BE34AD94C613}"/>
              </a:ext>
            </a:extLst>
          </p:cNvPr>
          <p:cNvSpPr/>
          <p:nvPr/>
        </p:nvSpPr>
        <p:spPr>
          <a:xfrm>
            <a:off x="1712685" y="4403431"/>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Uso de funções de busca por similaridade</a:t>
            </a:r>
          </a:p>
        </p:txBody>
      </p:sp>
      <p:sp>
        <p:nvSpPr>
          <p:cNvPr id="12" name="Seta: para Baixo 11">
            <a:extLst>
              <a:ext uri="{FF2B5EF4-FFF2-40B4-BE49-F238E27FC236}">
                <a16:creationId xmlns:a16="http://schemas.microsoft.com/office/drawing/2014/main" id="{4E2D34BB-94A3-7AB3-F435-5703F0C9528C}"/>
              </a:ext>
            </a:extLst>
          </p:cNvPr>
          <p:cNvSpPr/>
          <p:nvPr/>
        </p:nvSpPr>
        <p:spPr>
          <a:xfrm rot="5400000">
            <a:off x="8811619" y="4560112"/>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3" name="Seta: para Baixo 12">
            <a:extLst>
              <a:ext uri="{FF2B5EF4-FFF2-40B4-BE49-F238E27FC236}">
                <a16:creationId xmlns:a16="http://schemas.microsoft.com/office/drawing/2014/main" id="{96CEEECE-6AF1-71F9-3AA3-1EFE48C47E66}"/>
              </a:ext>
            </a:extLst>
          </p:cNvPr>
          <p:cNvSpPr/>
          <p:nvPr/>
        </p:nvSpPr>
        <p:spPr>
          <a:xfrm>
            <a:off x="4808654" y="5932649"/>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5" name="Retângulo 14">
            <a:extLst>
              <a:ext uri="{FF2B5EF4-FFF2-40B4-BE49-F238E27FC236}">
                <a16:creationId xmlns:a16="http://schemas.microsoft.com/office/drawing/2014/main" id="{66100982-FB6C-49EE-4833-E9408F363A67}"/>
              </a:ext>
            </a:extLst>
          </p:cNvPr>
          <p:cNvSpPr/>
          <p:nvPr/>
        </p:nvSpPr>
        <p:spPr>
          <a:xfrm>
            <a:off x="1712685" y="7148504"/>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Correlação dos </a:t>
            </a:r>
            <a:r>
              <a:rPr lang="pt-BR" sz="2800" b="1" dirty="0" err="1">
                <a:latin typeface="Calibri" panose="020F0502020204030204" pitchFamily="34" charset="0"/>
                <a:cs typeface="Calibri" panose="020F0502020204030204" pitchFamily="34" charset="0"/>
              </a:rPr>
              <a:t>IDs</a:t>
            </a:r>
            <a:endParaRPr lang="pt-BR" sz="2800" b="1" dirty="0">
              <a:latin typeface="Calibri" panose="020F0502020204030204" pitchFamily="34" charset="0"/>
              <a:cs typeface="Calibri" panose="020F0502020204030204" pitchFamily="34" charset="0"/>
            </a:endParaRPr>
          </a:p>
        </p:txBody>
      </p:sp>
      <p:sp>
        <p:nvSpPr>
          <p:cNvPr id="17" name="Retângulo 16">
            <a:extLst>
              <a:ext uri="{FF2B5EF4-FFF2-40B4-BE49-F238E27FC236}">
                <a16:creationId xmlns:a16="http://schemas.microsoft.com/office/drawing/2014/main" id="{237839BE-5247-0C47-19F2-B7DB98CC507C}"/>
              </a:ext>
            </a:extLst>
          </p:cNvPr>
          <p:cNvSpPr/>
          <p:nvPr/>
        </p:nvSpPr>
        <p:spPr>
          <a:xfrm>
            <a:off x="9718614" y="7186646"/>
            <a:ext cx="6676571" cy="129177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sz="2800" b="1" dirty="0">
                <a:latin typeface="Calibri" panose="020F0502020204030204" pitchFamily="34" charset="0"/>
                <a:cs typeface="Calibri" panose="020F0502020204030204" pitchFamily="34" charset="0"/>
              </a:rPr>
              <a:t>Mapa CNEFE com </a:t>
            </a:r>
            <a:r>
              <a:rPr lang="pt-BR" sz="2800" b="1" dirty="0" err="1">
                <a:latin typeface="Calibri" panose="020F0502020204030204" pitchFamily="34" charset="0"/>
                <a:cs typeface="Calibri" panose="020F0502020204030204" pitchFamily="34" charset="0"/>
              </a:rPr>
              <a:t>IDs</a:t>
            </a:r>
            <a:r>
              <a:rPr lang="pt-BR" sz="2800" b="1" dirty="0">
                <a:latin typeface="Calibri" panose="020F0502020204030204" pitchFamily="34" charset="0"/>
                <a:cs typeface="Calibri" panose="020F0502020204030204" pitchFamily="34" charset="0"/>
              </a:rPr>
              <a:t> do CIATA</a:t>
            </a:r>
          </a:p>
        </p:txBody>
      </p:sp>
      <p:sp>
        <p:nvSpPr>
          <p:cNvPr id="18" name="Seta: para Baixo 17">
            <a:extLst>
              <a:ext uri="{FF2B5EF4-FFF2-40B4-BE49-F238E27FC236}">
                <a16:creationId xmlns:a16="http://schemas.microsoft.com/office/drawing/2014/main" id="{84AD2A47-63E2-9D90-0940-F6AC4B611AEB}"/>
              </a:ext>
            </a:extLst>
          </p:cNvPr>
          <p:cNvSpPr/>
          <p:nvPr/>
        </p:nvSpPr>
        <p:spPr>
          <a:xfrm rot="16200000">
            <a:off x="8811619" y="7303213"/>
            <a:ext cx="484632" cy="978408"/>
          </a:xfrm>
          <a:prstGeom prst="down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pt-BR"/>
          </a:p>
        </p:txBody>
      </p:sp>
    </p:spTree>
    <p:extLst>
      <p:ext uri="{BB962C8B-B14F-4D97-AF65-F5344CB8AC3E}">
        <p14:creationId xmlns:p14="http://schemas.microsoft.com/office/powerpoint/2010/main" val="173438390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a:extLst>
            <a:ext uri="{FF2B5EF4-FFF2-40B4-BE49-F238E27FC236}">
              <a16:creationId xmlns:a16="http://schemas.microsoft.com/office/drawing/2014/main" id="{4B2B3B18-62B0-7840-BE60-76F24FCA6904}"/>
            </a:ext>
          </a:extLst>
        </p:cNvPr>
        <p:cNvGrpSpPr/>
        <p:nvPr/>
      </p:nvGrpSpPr>
      <p:grpSpPr>
        <a:xfrm>
          <a:off x="0" y="0"/>
          <a:ext cx="0" cy="0"/>
          <a:chOff x="0" y="0"/>
          <a:chExt cx="0" cy="0"/>
        </a:xfrm>
      </p:grpSpPr>
      <p:sp>
        <p:nvSpPr>
          <p:cNvPr id="3" name="Espaço Reservado para Rodapé 2">
            <a:extLst>
              <a:ext uri="{FF2B5EF4-FFF2-40B4-BE49-F238E27FC236}">
                <a16:creationId xmlns:a16="http://schemas.microsoft.com/office/drawing/2014/main" id="{A611ADCC-0965-370E-EF1D-819DF9D66704}"/>
              </a:ext>
            </a:extLst>
          </p:cNvPr>
          <p:cNvSpPr>
            <a:spLocks noGrp="1"/>
          </p:cNvSpPr>
          <p:nvPr>
            <p:ph type="ftr" idx="11"/>
          </p:nvPr>
        </p:nvSpPr>
        <p:spPr>
          <a:xfrm>
            <a:off x="3937000" y="9879693"/>
            <a:ext cx="2895600" cy="365125"/>
          </a:xfrm>
        </p:spPr>
        <p:txBody>
          <a:bodyPr/>
          <a:lstStyle/>
          <a:p>
            <a:r>
              <a:rPr lang="pt-BR" dirty="0"/>
              <a:t>Materiais e métodos</a:t>
            </a:r>
          </a:p>
        </p:txBody>
      </p:sp>
      <p:sp>
        <p:nvSpPr>
          <p:cNvPr id="6" name="CaixaDeTexto 5">
            <a:extLst>
              <a:ext uri="{FF2B5EF4-FFF2-40B4-BE49-F238E27FC236}">
                <a16:creationId xmlns:a16="http://schemas.microsoft.com/office/drawing/2014/main" id="{2C981A29-B05D-4847-B056-07AA84B0B674}"/>
              </a:ext>
            </a:extLst>
          </p:cNvPr>
          <p:cNvSpPr txBox="1"/>
          <p:nvPr/>
        </p:nvSpPr>
        <p:spPr>
          <a:xfrm>
            <a:off x="4397828" y="2201779"/>
            <a:ext cx="9144000" cy="2062103"/>
          </a:xfrm>
          <a:prstGeom prst="rect">
            <a:avLst/>
          </a:prstGeom>
          <a:noFill/>
        </p:spPr>
        <p:txBody>
          <a:bodyPr wrap="square">
            <a:spAutoFit/>
          </a:bodyPr>
          <a:lstStyle/>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p:txBody>
      </p:sp>
      <p:graphicFrame>
        <p:nvGraphicFramePr>
          <p:cNvPr id="12" name="Tabela 11">
            <a:extLst>
              <a:ext uri="{FF2B5EF4-FFF2-40B4-BE49-F238E27FC236}">
                <a16:creationId xmlns:a16="http://schemas.microsoft.com/office/drawing/2014/main" id="{49A9F856-7219-28B9-8F8E-CADBA589991F}"/>
              </a:ext>
            </a:extLst>
          </p:cNvPr>
          <p:cNvGraphicFramePr>
            <a:graphicFrameLocks noGrp="1"/>
          </p:cNvGraphicFramePr>
          <p:nvPr>
            <p:extLst>
              <p:ext uri="{D42A27DB-BD31-4B8C-83A1-F6EECF244321}">
                <p14:modId xmlns:p14="http://schemas.microsoft.com/office/powerpoint/2010/main" val="3222463511"/>
              </p:ext>
            </p:extLst>
          </p:nvPr>
        </p:nvGraphicFramePr>
        <p:xfrm>
          <a:off x="2873828" y="1950357"/>
          <a:ext cx="12192000" cy="649224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4057975257"/>
                    </a:ext>
                  </a:extLst>
                </a:gridCol>
              </a:tblGrid>
              <a:tr h="370840">
                <a:tc>
                  <a:txBody>
                    <a:bodyPr/>
                    <a:lstStyle/>
                    <a:p>
                      <a:pPr algn="ctr"/>
                      <a:r>
                        <a:rPr lang="pt-BR" sz="4800" dirty="0">
                          <a:latin typeface="Calibri" panose="020F0502020204030204" pitchFamily="34" charset="0"/>
                          <a:cs typeface="Calibri" panose="020F0502020204030204" pitchFamily="34" charset="0"/>
                        </a:rPr>
                        <a:t>Materiais e métodos</a:t>
                      </a:r>
                    </a:p>
                  </a:txBody>
                  <a:tcPr/>
                </a:tc>
                <a:extLst>
                  <a:ext uri="{0D108BD9-81ED-4DB2-BD59-A6C34878D82A}">
                    <a16:rowId xmlns:a16="http://schemas.microsoft.com/office/drawing/2014/main" val="3968169201"/>
                  </a:ext>
                </a:extLst>
              </a:tr>
              <a:tr h="370840">
                <a:tc>
                  <a:txBody>
                    <a:bodyPr/>
                    <a:lstStyle/>
                    <a:p>
                      <a:pPr algn="ctr"/>
                      <a:r>
                        <a:rPr lang="pt-BR" sz="2800" b="1" dirty="0">
                          <a:solidFill>
                            <a:schemeClr val="accent1">
                              <a:lumMod val="50000"/>
                            </a:schemeClr>
                          </a:solidFill>
                          <a:latin typeface="Calibri" panose="020F0502020204030204" pitchFamily="34" charset="0"/>
                          <a:cs typeface="Calibri" panose="020F0502020204030204" pitchFamily="34" charset="0"/>
                        </a:rPr>
                        <a:t>Sistema de Gerenciamento de Banco de dados</a:t>
                      </a:r>
                    </a:p>
                    <a:p>
                      <a:pPr algn="ctr"/>
                      <a:r>
                        <a:rPr lang="pt-BR" sz="2800" b="1" dirty="0">
                          <a:solidFill>
                            <a:schemeClr val="accent1">
                              <a:lumMod val="50000"/>
                            </a:schemeClr>
                          </a:solidFill>
                          <a:latin typeface="Calibri" panose="020F0502020204030204" pitchFamily="34" charset="0"/>
                          <a:cs typeface="Calibri" panose="020F0502020204030204" pitchFamily="34" charset="0"/>
                        </a:rPr>
                        <a:t>MySQL</a:t>
                      </a: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165285243"/>
                  </a:ext>
                </a:extLst>
              </a:tr>
              <a:tr h="370840">
                <a:tc>
                  <a:txBody>
                    <a:bodyPr/>
                    <a:lstStyle/>
                    <a:p>
                      <a:pPr algn="ctr"/>
                      <a:r>
                        <a:rPr lang="pt-BR" sz="2800" b="1" dirty="0">
                          <a:solidFill>
                            <a:schemeClr val="accent1">
                              <a:lumMod val="50000"/>
                            </a:schemeClr>
                          </a:solidFill>
                          <a:latin typeface="Calibri" panose="020F0502020204030204" pitchFamily="34" charset="0"/>
                          <a:cs typeface="Calibri" panose="020F0502020204030204" pitchFamily="34" charset="0"/>
                        </a:rPr>
                        <a:t>Linguagem de programação</a:t>
                      </a:r>
                    </a:p>
                    <a:p>
                      <a:pPr algn="ctr"/>
                      <a:r>
                        <a:rPr lang="pt-BR" sz="2800" b="1" dirty="0" err="1">
                          <a:solidFill>
                            <a:schemeClr val="accent1">
                              <a:lumMod val="50000"/>
                            </a:schemeClr>
                          </a:solidFill>
                          <a:latin typeface="Calibri" panose="020F0502020204030204" pitchFamily="34" charset="0"/>
                          <a:cs typeface="Calibri" panose="020F0502020204030204" pitchFamily="34" charset="0"/>
                        </a:rPr>
                        <a:t>JavaScript</a:t>
                      </a: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249090791"/>
                  </a:ext>
                </a:extLst>
              </a:tr>
              <a:tr h="370840">
                <a:tc>
                  <a:txBody>
                    <a:bodyPr/>
                    <a:lstStyle/>
                    <a:p>
                      <a:pPr algn="ctr"/>
                      <a:r>
                        <a:rPr lang="pt-BR" sz="2800" b="1" dirty="0">
                          <a:solidFill>
                            <a:schemeClr val="accent1">
                              <a:lumMod val="50000"/>
                            </a:schemeClr>
                          </a:solidFill>
                          <a:latin typeface="Calibri" panose="020F0502020204030204" pitchFamily="34" charset="0"/>
                          <a:cs typeface="Calibri" panose="020F0502020204030204" pitchFamily="34" charset="0"/>
                        </a:rPr>
                        <a:t>Biblioteca de visualização geográfica</a:t>
                      </a:r>
                    </a:p>
                    <a:p>
                      <a:pPr algn="ctr"/>
                      <a:r>
                        <a:rPr lang="pt-BR" sz="2800" b="1" dirty="0" err="1">
                          <a:solidFill>
                            <a:schemeClr val="accent1">
                              <a:lumMod val="50000"/>
                            </a:schemeClr>
                          </a:solidFill>
                          <a:latin typeface="Calibri" panose="020F0502020204030204" pitchFamily="34" charset="0"/>
                          <a:cs typeface="Calibri" panose="020F0502020204030204" pitchFamily="34" charset="0"/>
                        </a:rPr>
                        <a:t>Leaflet</a:t>
                      </a: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690866202"/>
                  </a:ext>
                </a:extLst>
              </a:tr>
              <a:tr h="370840">
                <a:tc>
                  <a:txBody>
                    <a:bodyPr/>
                    <a:lstStyle/>
                    <a:p>
                      <a:pPr algn="ctr"/>
                      <a:r>
                        <a:rPr lang="pt-BR" sz="2800" b="1" dirty="0">
                          <a:solidFill>
                            <a:schemeClr val="accent1">
                              <a:lumMod val="50000"/>
                            </a:schemeClr>
                          </a:solidFill>
                          <a:latin typeface="Calibri" panose="020F0502020204030204" pitchFamily="34" charset="0"/>
                          <a:cs typeface="Calibri" panose="020F0502020204030204" pitchFamily="34" charset="0"/>
                        </a:rPr>
                        <a:t>Sistema de Informação Geográfica – SIG</a:t>
                      </a:r>
                    </a:p>
                    <a:p>
                      <a:pPr algn="ctr"/>
                      <a:r>
                        <a:rPr lang="pt-BR" sz="2800" b="1" dirty="0" err="1">
                          <a:solidFill>
                            <a:schemeClr val="accent1">
                              <a:lumMod val="50000"/>
                            </a:schemeClr>
                          </a:solidFill>
                          <a:latin typeface="Calibri" panose="020F0502020204030204" pitchFamily="34" charset="0"/>
                          <a:cs typeface="Calibri" panose="020F0502020204030204" pitchFamily="34" charset="0"/>
                        </a:rPr>
                        <a:t>Qgis</a:t>
                      </a: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975750118"/>
                  </a:ext>
                </a:extLst>
              </a:tr>
              <a:tr h="370840">
                <a:tc>
                  <a:txBody>
                    <a:bodyPr/>
                    <a:lstStyle/>
                    <a:p>
                      <a:pPr algn="ctr"/>
                      <a:r>
                        <a:rPr lang="pt-BR" sz="2800" b="1" dirty="0">
                          <a:solidFill>
                            <a:schemeClr val="accent1">
                              <a:lumMod val="50000"/>
                            </a:schemeClr>
                          </a:solidFill>
                          <a:latin typeface="Calibri" panose="020F0502020204030204" pitchFamily="34" charset="0"/>
                          <a:cs typeface="Calibri" panose="020F0502020204030204" pitchFamily="34" charset="0"/>
                        </a:rPr>
                        <a:t>Dados originários</a:t>
                      </a:r>
                    </a:p>
                    <a:p>
                      <a:pPr algn="ctr"/>
                      <a:r>
                        <a:rPr lang="pt-BR" sz="2800" b="1" dirty="0">
                          <a:solidFill>
                            <a:schemeClr val="accent1">
                              <a:lumMod val="50000"/>
                            </a:schemeClr>
                          </a:solidFill>
                          <a:latin typeface="Calibri" panose="020F0502020204030204" pitchFamily="34" charset="0"/>
                          <a:cs typeface="Calibri" panose="020F0502020204030204" pitchFamily="34" charset="0"/>
                        </a:rPr>
                        <a:t>Base de dados das prefeituras e do CNEFE</a:t>
                      </a: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4084171773"/>
                  </a:ext>
                </a:extLst>
              </a:tr>
              <a:tr h="259443">
                <a:tc>
                  <a:txBody>
                    <a:bodyPr/>
                    <a:lstStyle/>
                    <a:p>
                      <a:pPr algn="ctr"/>
                      <a:r>
                        <a:rPr lang="pt-BR" sz="2800" b="1" i="0" u="none" strike="noStrike" cap="none" dirty="0">
                          <a:solidFill>
                            <a:schemeClr val="accent1">
                              <a:lumMod val="50000"/>
                            </a:schemeClr>
                          </a:solidFill>
                          <a:latin typeface="Calibri" panose="020F0502020204030204" pitchFamily="34" charset="0"/>
                          <a:ea typeface="+mn-ea"/>
                          <a:cs typeface="Calibri" panose="020F0502020204030204" pitchFamily="34" charset="0"/>
                          <a:sym typeface="Arial"/>
                        </a:rPr>
                        <a:t>Funções de pesquisa por similaridade - estatística</a:t>
                      </a:r>
                    </a:p>
                    <a:p>
                      <a:pPr algn="ctr"/>
                      <a:r>
                        <a:rPr lang="pt-BR" sz="2800" b="1" i="0" u="none" strike="noStrike" cap="none" dirty="0">
                          <a:solidFill>
                            <a:schemeClr val="accent1">
                              <a:lumMod val="50000"/>
                            </a:schemeClr>
                          </a:solidFill>
                          <a:latin typeface="Calibri" panose="020F0502020204030204" pitchFamily="34" charset="0"/>
                          <a:ea typeface="+mn-ea"/>
                          <a:cs typeface="Calibri" panose="020F0502020204030204" pitchFamily="34" charset="0"/>
                          <a:sym typeface="Arial"/>
                        </a:rPr>
                        <a:t>Função </a:t>
                      </a:r>
                      <a:r>
                        <a:rPr lang="pt-BR" sz="2800" b="1" i="0" u="none" strike="noStrike" cap="none" dirty="0" err="1">
                          <a:solidFill>
                            <a:schemeClr val="accent1">
                              <a:lumMod val="50000"/>
                            </a:schemeClr>
                          </a:solidFill>
                          <a:latin typeface="Calibri" panose="020F0502020204030204" pitchFamily="34" charset="0"/>
                          <a:ea typeface="+mn-ea"/>
                          <a:cs typeface="Calibri" panose="020F0502020204030204" pitchFamily="34" charset="0"/>
                          <a:sym typeface="Arial"/>
                        </a:rPr>
                        <a:t>Soundex</a:t>
                      </a:r>
                      <a:r>
                        <a:rPr lang="pt-BR" sz="2800" b="1" i="0" u="none" strike="noStrike" cap="none" dirty="0">
                          <a:solidFill>
                            <a:schemeClr val="accent1">
                              <a:lumMod val="50000"/>
                            </a:schemeClr>
                          </a:solidFill>
                          <a:latin typeface="Calibri" panose="020F0502020204030204" pitchFamily="34" charset="0"/>
                          <a:ea typeface="+mn-ea"/>
                          <a:cs typeface="Calibri" panose="020F0502020204030204" pitchFamily="34" charset="0"/>
                          <a:sym typeface="Arial"/>
                        </a:rPr>
                        <a:t>* e algoritmos </a:t>
                      </a:r>
                      <a:r>
                        <a:rPr lang="pt-BR" sz="2800" b="1" i="0" u="none" strike="noStrike" cap="none" dirty="0" err="1">
                          <a:solidFill>
                            <a:schemeClr val="accent1">
                              <a:lumMod val="50000"/>
                            </a:schemeClr>
                          </a:solidFill>
                          <a:latin typeface="Calibri" panose="020F0502020204030204" pitchFamily="34" charset="0"/>
                          <a:ea typeface="+mn-ea"/>
                          <a:cs typeface="Calibri" panose="020F0502020204030204" pitchFamily="34" charset="0"/>
                          <a:sym typeface="Arial"/>
                        </a:rPr>
                        <a:t>Levenshtein</a:t>
                      </a:r>
                      <a:r>
                        <a:rPr lang="pt-BR" sz="2800" b="1" i="0" u="none" strike="noStrike" cap="none" dirty="0">
                          <a:solidFill>
                            <a:schemeClr val="accent1">
                              <a:lumMod val="50000"/>
                            </a:schemeClr>
                          </a:solidFill>
                          <a:latin typeface="Calibri" panose="020F0502020204030204" pitchFamily="34" charset="0"/>
                          <a:ea typeface="+mn-ea"/>
                          <a:cs typeface="Calibri" panose="020F0502020204030204" pitchFamily="34" charset="0"/>
                          <a:sym typeface="Arial"/>
                        </a:rPr>
                        <a:t>, </a:t>
                      </a:r>
                      <a:r>
                        <a:rPr lang="pt-BR" sz="2800" b="1" i="0" u="none" strike="noStrike" cap="none" dirty="0" err="1">
                          <a:solidFill>
                            <a:schemeClr val="accent1">
                              <a:lumMod val="50000"/>
                            </a:schemeClr>
                          </a:solidFill>
                          <a:latin typeface="Calibri" panose="020F0502020204030204" pitchFamily="34" charset="0"/>
                          <a:ea typeface="+mn-ea"/>
                          <a:cs typeface="Calibri" panose="020F0502020204030204" pitchFamily="34" charset="0"/>
                          <a:sym typeface="Arial"/>
                        </a:rPr>
                        <a:t>Jaro</a:t>
                      </a:r>
                      <a:r>
                        <a:rPr lang="pt-BR" sz="2800" b="1" i="0" u="none" strike="noStrike" cap="none" dirty="0">
                          <a:solidFill>
                            <a:schemeClr val="accent1">
                              <a:lumMod val="50000"/>
                            </a:schemeClr>
                          </a:solidFill>
                          <a:latin typeface="Calibri" panose="020F0502020204030204" pitchFamily="34" charset="0"/>
                          <a:ea typeface="+mn-ea"/>
                          <a:cs typeface="Calibri" panose="020F0502020204030204" pitchFamily="34" charset="0"/>
                          <a:sym typeface="Arial"/>
                        </a:rPr>
                        <a:t>-Winkler ou trigramas*</a:t>
                      </a:r>
                    </a:p>
                  </a:txBody>
                  <a:tcPr/>
                </a:tc>
                <a:extLst>
                  <a:ext uri="{0D108BD9-81ED-4DB2-BD59-A6C34878D82A}">
                    <a16:rowId xmlns:a16="http://schemas.microsoft.com/office/drawing/2014/main" val="1881379039"/>
                  </a:ext>
                </a:extLst>
              </a:tr>
            </a:tbl>
          </a:graphicData>
        </a:graphic>
      </p:graphicFrame>
    </p:spTree>
    <p:extLst>
      <p:ext uri="{BB962C8B-B14F-4D97-AF65-F5344CB8AC3E}">
        <p14:creationId xmlns:p14="http://schemas.microsoft.com/office/powerpoint/2010/main" val="42217371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a:extLst>
            <a:ext uri="{FF2B5EF4-FFF2-40B4-BE49-F238E27FC236}">
              <a16:creationId xmlns:a16="http://schemas.microsoft.com/office/drawing/2014/main" id="{204D07FB-1207-0C0E-E0AA-D02FBB4BAB9C}"/>
            </a:ext>
          </a:extLst>
        </p:cNvPr>
        <p:cNvGrpSpPr/>
        <p:nvPr/>
      </p:nvGrpSpPr>
      <p:grpSpPr>
        <a:xfrm>
          <a:off x="0" y="0"/>
          <a:ext cx="0" cy="0"/>
          <a:chOff x="0" y="0"/>
          <a:chExt cx="0" cy="0"/>
        </a:xfrm>
      </p:grpSpPr>
      <p:sp>
        <p:nvSpPr>
          <p:cNvPr id="3" name="Espaço Reservado para Rodapé 2">
            <a:extLst>
              <a:ext uri="{FF2B5EF4-FFF2-40B4-BE49-F238E27FC236}">
                <a16:creationId xmlns:a16="http://schemas.microsoft.com/office/drawing/2014/main" id="{0A2C8F88-205B-A595-E138-535043FB779F}"/>
              </a:ext>
            </a:extLst>
          </p:cNvPr>
          <p:cNvSpPr>
            <a:spLocks noGrp="1"/>
          </p:cNvSpPr>
          <p:nvPr>
            <p:ph type="ftr" idx="11"/>
          </p:nvPr>
        </p:nvSpPr>
        <p:spPr>
          <a:xfrm>
            <a:off x="3937000" y="9879693"/>
            <a:ext cx="2895600" cy="365125"/>
          </a:xfrm>
        </p:spPr>
        <p:txBody>
          <a:bodyPr/>
          <a:lstStyle/>
          <a:p>
            <a:r>
              <a:rPr lang="pt-BR" dirty="0"/>
              <a:t>Resultados Esperados</a:t>
            </a:r>
          </a:p>
        </p:txBody>
      </p:sp>
      <p:sp>
        <p:nvSpPr>
          <p:cNvPr id="6" name="CaixaDeTexto 5">
            <a:extLst>
              <a:ext uri="{FF2B5EF4-FFF2-40B4-BE49-F238E27FC236}">
                <a16:creationId xmlns:a16="http://schemas.microsoft.com/office/drawing/2014/main" id="{A4C6529F-234F-661D-43CB-4B0BF346B5B9}"/>
              </a:ext>
            </a:extLst>
          </p:cNvPr>
          <p:cNvSpPr txBox="1"/>
          <p:nvPr/>
        </p:nvSpPr>
        <p:spPr>
          <a:xfrm>
            <a:off x="4397828" y="2201779"/>
            <a:ext cx="9144000" cy="2062103"/>
          </a:xfrm>
          <a:prstGeom prst="rect">
            <a:avLst/>
          </a:prstGeom>
          <a:noFill/>
        </p:spPr>
        <p:txBody>
          <a:bodyPr wrap="square">
            <a:spAutoFit/>
          </a:bodyPr>
          <a:lstStyle/>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a:p>
            <a:pPr algn="ctr"/>
            <a:endParaRPr lang="pt-BR" sz="3200" b="1" dirty="0">
              <a:solidFill>
                <a:schemeClr val="accent1">
                  <a:lumMod val="50000"/>
                </a:schemeClr>
              </a:solidFill>
              <a:latin typeface="Calibri" panose="020F0502020204030204" pitchFamily="34" charset="0"/>
              <a:cs typeface="Calibri" panose="020F0502020204030204" pitchFamily="34" charset="0"/>
            </a:endParaRPr>
          </a:p>
        </p:txBody>
      </p:sp>
      <p:graphicFrame>
        <p:nvGraphicFramePr>
          <p:cNvPr id="9" name="Tabela 8">
            <a:extLst>
              <a:ext uri="{FF2B5EF4-FFF2-40B4-BE49-F238E27FC236}">
                <a16:creationId xmlns:a16="http://schemas.microsoft.com/office/drawing/2014/main" id="{FE501DDC-3B99-5E03-E1B6-89E784B39FE8}"/>
              </a:ext>
            </a:extLst>
          </p:cNvPr>
          <p:cNvGraphicFramePr>
            <a:graphicFrameLocks noGrp="1"/>
          </p:cNvGraphicFramePr>
          <p:nvPr>
            <p:extLst>
              <p:ext uri="{D42A27DB-BD31-4B8C-83A1-F6EECF244321}">
                <p14:modId xmlns:p14="http://schemas.microsoft.com/office/powerpoint/2010/main" val="3004750407"/>
              </p:ext>
            </p:extLst>
          </p:nvPr>
        </p:nvGraphicFramePr>
        <p:xfrm>
          <a:off x="2859314" y="1268458"/>
          <a:ext cx="12192000" cy="7772400"/>
        </p:xfrm>
        <a:graphic>
          <a:graphicData uri="http://schemas.openxmlformats.org/drawingml/2006/table">
            <a:tbl>
              <a:tblPr firstRow="1" bandRow="1">
                <a:tableStyleId>{5C22544A-7EE6-4342-B048-85BDC9FD1C3A}</a:tableStyleId>
              </a:tblPr>
              <a:tblGrid>
                <a:gridCol w="12192000">
                  <a:extLst>
                    <a:ext uri="{9D8B030D-6E8A-4147-A177-3AD203B41FA5}">
                      <a16:colId xmlns:a16="http://schemas.microsoft.com/office/drawing/2014/main" val="178418807"/>
                    </a:ext>
                  </a:extLst>
                </a:gridCol>
              </a:tblGrid>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4800" b="1" dirty="0">
                          <a:solidFill>
                            <a:schemeClr val="bg1"/>
                          </a:solidFill>
                          <a:latin typeface="Calibri" panose="020F0502020204030204" pitchFamily="34" charset="0"/>
                          <a:ea typeface="+mn-ea"/>
                          <a:cs typeface="Calibri" panose="020F0502020204030204" pitchFamily="34" charset="0"/>
                        </a:rPr>
                        <a:t>Resultados Esperados</a:t>
                      </a:r>
                    </a:p>
                    <a:p>
                      <a:pPr algn="ctr"/>
                      <a:endParaRPr lang="pt-BR" dirty="0"/>
                    </a:p>
                  </a:txBody>
                  <a:tcPr/>
                </a:tc>
                <a:extLst>
                  <a:ext uri="{0D108BD9-81ED-4DB2-BD59-A6C34878D82A}">
                    <a16:rowId xmlns:a16="http://schemas.microsoft.com/office/drawing/2014/main" val="1221078408"/>
                  </a:ext>
                </a:extLst>
              </a:tr>
              <a:tr h="370840">
                <a:tc>
                  <a:txBody>
                    <a:bodyPr/>
                    <a:lstStyle/>
                    <a:p>
                      <a:pPr marL="0" indent="0" algn="ctr" rtl="0">
                        <a:spcBef>
                          <a:spcPts val="2400"/>
                        </a:spcBef>
                        <a:buFont typeface="+mj-lt"/>
                        <a:buNone/>
                      </a:pPr>
                      <a:r>
                        <a:rPr lang="pt-BR" sz="2800" b="1" dirty="0">
                          <a:solidFill>
                            <a:srgbClr val="254061"/>
                          </a:solidFill>
                          <a:effectLst/>
                          <a:latin typeface="Calibri" panose="020F0502020204030204" pitchFamily="34" charset="0"/>
                        </a:rPr>
                        <a:t>Relatório estatístico sobre a precisão do processo de correlação entre CIATA e CNEFE no cadastro imobiliário urbano.</a:t>
                      </a:r>
                    </a:p>
                    <a:p>
                      <a:pPr algn="ctr"/>
                      <a:endParaRPr lang="pt-BR" dirty="0"/>
                    </a:p>
                  </a:txBody>
                  <a:tcPr/>
                </a:tc>
                <a:extLst>
                  <a:ext uri="{0D108BD9-81ED-4DB2-BD59-A6C34878D82A}">
                    <a16:rowId xmlns:a16="http://schemas.microsoft.com/office/drawing/2014/main" val="255501376"/>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rgbClr val="254061"/>
                          </a:solidFill>
                          <a:effectLst/>
                          <a:latin typeface="Calibri" panose="020F0502020204030204" pitchFamily="34" charset="0"/>
                          <a:cs typeface="Calibri" panose="020F0502020204030204" pitchFamily="34" charset="0"/>
                        </a:rPr>
                        <a:t>Mapa gerado pela metodologia, sobreposto a imagens de satélite.</a:t>
                      </a:r>
                    </a:p>
                    <a:p>
                      <a:pPr algn="ct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998394708"/>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rgbClr val="254061"/>
                          </a:solidFill>
                          <a:effectLst/>
                          <a:latin typeface="Calibri" panose="020F0502020204030204" pitchFamily="34" charset="0"/>
                          <a:cs typeface="Calibri" panose="020F0502020204030204" pitchFamily="34" charset="0"/>
                        </a:rPr>
                        <a:t>PDF pesquisável do Manual do Cadastro Imobiliário do Projeto CIATA.</a:t>
                      </a:r>
                    </a:p>
                    <a:p>
                      <a:pPr algn="ct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112962136"/>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rgbClr val="254061"/>
                          </a:solidFill>
                          <a:effectLst/>
                          <a:latin typeface="Calibri" panose="020F0502020204030204" pitchFamily="34" charset="0"/>
                          <a:cs typeface="Calibri" panose="020F0502020204030204" pitchFamily="34" charset="0"/>
                        </a:rPr>
                        <a:t>Lista dos atributos essenciais para o georreferenciamento fundamental.</a:t>
                      </a:r>
                    </a:p>
                    <a:p>
                      <a:pPr algn="ct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235890157"/>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rgbClr val="254061"/>
                          </a:solidFill>
                          <a:effectLst/>
                          <a:latin typeface="Calibri" panose="020F0502020204030204" pitchFamily="34" charset="0"/>
                          <a:cs typeface="Calibri" panose="020F0502020204030204" pitchFamily="34" charset="0"/>
                        </a:rPr>
                        <a:t>Relatório detalhado da metodologia de georreferenciamento básico, incluindo validação e complementação do cadastro municipal.</a:t>
                      </a:r>
                    </a:p>
                    <a:p>
                      <a:pPr algn="ct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2850014428"/>
                  </a:ext>
                </a:extLst>
              </a:tr>
              <a:tr h="370840">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solidFill>
                            <a:srgbClr val="254061"/>
                          </a:solidFill>
                          <a:effectLst/>
                          <a:latin typeface="Calibri" panose="020F0502020204030204" pitchFamily="34" charset="0"/>
                          <a:cs typeface="Calibri" panose="020F0502020204030204" pitchFamily="34" charset="0"/>
                        </a:rPr>
                        <a:t>Aplicativo web para o georreferenciamento básico dos dados descritivos dos lotes.</a:t>
                      </a:r>
                      <a:endParaRPr lang="pt-BR" sz="2800" dirty="0">
                        <a:latin typeface="Calibri" panose="020F0502020204030204" pitchFamily="34" charset="0"/>
                        <a:cs typeface="Calibri" panose="020F0502020204030204" pitchFamily="34" charset="0"/>
                      </a:endParaRPr>
                    </a:p>
                    <a:p>
                      <a:pPr algn="ctr"/>
                      <a:endParaRPr lang="pt-BR" sz="2800" dirty="0">
                        <a:latin typeface="Calibri" panose="020F0502020204030204" pitchFamily="34" charset="0"/>
                        <a:cs typeface="Calibri" panose="020F0502020204030204" pitchFamily="34" charset="0"/>
                      </a:endParaRPr>
                    </a:p>
                  </a:txBody>
                  <a:tcPr/>
                </a:tc>
                <a:extLst>
                  <a:ext uri="{0D108BD9-81ED-4DB2-BD59-A6C34878D82A}">
                    <a16:rowId xmlns:a16="http://schemas.microsoft.com/office/drawing/2014/main" val="3334734231"/>
                  </a:ext>
                </a:extLst>
              </a:tr>
            </a:tbl>
          </a:graphicData>
        </a:graphic>
      </p:graphicFrame>
    </p:spTree>
    <p:extLst>
      <p:ext uri="{BB962C8B-B14F-4D97-AF65-F5344CB8AC3E}">
        <p14:creationId xmlns:p14="http://schemas.microsoft.com/office/powerpoint/2010/main" val="12984640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1">
          <a:extLst>
            <a:ext uri="{FF2B5EF4-FFF2-40B4-BE49-F238E27FC236}">
              <a16:creationId xmlns:a16="http://schemas.microsoft.com/office/drawing/2014/main" id="{91EC78AD-855D-1339-754C-880A8992F353}"/>
            </a:ext>
          </a:extLst>
        </p:cNvPr>
        <p:cNvGrpSpPr/>
        <p:nvPr/>
      </p:nvGrpSpPr>
      <p:grpSpPr>
        <a:xfrm>
          <a:off x="0" y="0"/>
          <a:ext cx="0" cy="0"/>
          <a:chOff x="0" y="0"/>
          <a:chExt cx="0" cy="0"/>
        </a:xfrm>
      </p:grpSpPr>
      <p:graphicFrame>
        <p:nvGraphicFramePr>
          <p:cNvPr id="2" name="Tabela 1">
            <a:extLst>
              <a:ext uri="{FF2B5EF4-FFF2-40B4-BE49-F238E27FC236}">
                <a16:creationId xmlns:a16="http://schemas.microsoft.com/office/drawing/2014/main" id="{3F9CBCF3-ED6A-B071-BC06-9A296B0A91DA}"/>
              </a:ext>
            </a:extLst>
          </p:cNvPr>
          <p:cNvGraphicFramePr>
            <a:graphicFrameLocks noGrp="1"/>
          </p:cNvGraphicFramePr>
          <p:nvPr>
            <p:extLst>
              <p:ext uri="{D42A27DB-BD31-4B8C-83A1-F6EECF244321}">
                <p14:modId xmlns:p14="http://schemas.microsoft.com/office/powerpoint/2010/main" val="1599458298"/>
              </p:ext>
            </p:extLst>
          </p:nvPr>
        </p:nvGraphicFramePr>
        <p:xfrm>
          <a:off x="1059543" y="2320870"/>
          <a:ext cx="16168914" cy="6662798"/>
        </p:xfrm>
        <a:graphic>
          <a:graphicData uri="http://schemas.openxmlformats.org/drawingml/2006/table">
            <a:tbl>
              <a:tblPr firstRow="1" firstCol="1" bandRow="1">
                <a:tableStyleId>{5C22544A-7EE6-4342-B048-85BDC9FD1C3A}</a:tableStyleId>
              </a:tblPr>
              <a:tblGrid>
                <a:gridCol w="4286409">
                  <a:extLst>
                    <a:ext uri="{9D8B030D-6E8A-4147-A177-3AD203B41FA5}">
                      <a16:colId xmlns:a16="http://schemas.microsoft.com/office/drawing/2014/main" val="709710119"/>
                    </a:ext>
                  </a:extLst>
                </a:gridCol>
                <a:gridCol w="11882505">
                  <a:extLst>
                    <a:ext uri="{9D8B030D-6E8A-4147-A177-3AD203B41FA5}">
                      <a16:colId xmlns:a16="http://schemas.microsoft.com/office/drawing/2014/main" val="3086039785"/>
                    </a:ext>
                  </a:extLst>
                </a:gridCol>
              </a:tblGrid>
              <a:tr h="1316391">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Abril/2025</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tc>
                  <a:txBody>
                    <a:bodyPr/>
                    <a:lstStyle/>
                    <a:p>
                      <a:pPr marL="457200" marR="0" indent="-457200" algn="just" rtl="0">
                        <a:lnSpc>
                          <a:spcPct val="150000"/>
                        </a:lnSpc>
                        <a:spcBef>
                          <a:spcPts val="0"/>
                        </a:spcBef>
                        <a:spcAft>
                          <a:spcPts val="0"/>
                        </a:spcAft>
                        <a:buClr>
                          <a:srgbClr val="000000"/>
                        </a:buClr>
                        <a:buFont typeface="Arial" panose="020B0604020202020204" pitchFamily="34" charset="0"/>
                        <a:buChar char="•"/>
                      </a:pPr>
                      <a:r>
                        <a:rPr lang="pt-BR" sz="2800" b="1" i="0" u="none" strike="noStrike" cap="none" dirty="0">
                          <a:solidFill>
                            <a:schemeClr val="dk1"/>
                          </a:solidFill>
                          <a:effectLst/>
                          <a:latin typeface="Calibri" panose="020F0502020204030204" pitchFamily="34" charset="0"/>
                          <a:ea typeface="+mn-ea"/>
                          <a:cs typeface="Calibri" panose="020F0502020204030204" pitchFamily="34" charset="0"/>
                          <a:sym typeface="Arial"/>
                        </a:rPr>
                        <a:t>Apresentação do projeto de pesquisa. </a:t>
                      </a:r>
                    </a:p>
                    <a:p>
                      <a:pPr marL="457200" marR="0" indent="-457200" algn="just" rtl="0">
                        <a:lnSpc>
                          <a:spcPct val="150000"/>
                        </a:lnSpc>
                        <a:spcBef>
                          <a:spcPts val="0"/>
                        </a:spcBef>
                        <a:spcAft>
                          <a:spcPts val="0"/>
                        </a:spcAft>
                        <a:buClr>
                          <a:srgbClr val="000000"/>
                        </a:buClr>
                        <a:buFont typeface="Arial" panose="020B0604020202020204" pitchFamily="34" charset="0"/>
                        <a:buChar char="•"/>
                      </a:pPr>
                      <a:r>
                        <a:rPr lang="pt-BR" sz="2800" b="1" i="0" u="none" strike="noStrike" cap="none" dirty="0">
                          <a:solidFill>
                            <a:schemeClr val="dk1"/>
                          </a:solidFill>
                          <a:effectLst/>
                          <a:latin typeface="Calibri" panose="020F0502020204030204" pitchFamily="34" charset="0"/>
                          <a:ea typeface="+mn-ea"/>
                          <a:cs typeface="Calibri" panose="020F0502020204030204" pitchFamily="34" charset="0"/>
                          <a:sym typeface="Arial"/>
                        </a:rPr>
                        <a:t>Textualização dos manuais do CIATA.</a:t>
                      </a:r>
                    </a:p>
                  </a:txBody>
                  <a:tcPr marL="65091" marR="65091" marT="0" marB="0">
                    <a:solidFill>
                      <a:srgbClr val="E9EDF4"/>
                    </a:solidFill>
                  </a:tcPr>
                </a:tc>
                <a:extLst>
                  <a:ext uri="{0D108BD9-81ED-4DB2-BD59-A6C34878D82A}">
                    <a16:rowId xmlns:a16="http://schemas.microsoft.com/office/drawing/2014/main" val="3909365354"/>
                  </a:ext>
                </a:extLst>
              </a:tr>
              <a:tr h="1231562">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Maio/2025</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tc>
                  <a:txBody>
                    <a:bodyPr/>
                    <a:lstStyle/>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Obtenção de uma amostra de um cadastro municipal.</a:t>
                      </a:r>
                    </a:p>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Desenvolvimento e teste do protótipo.</a:t>
                      </a:r>
                      <a:endParaRPr lang="pt-BR" sz="2800" b="1"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extLst>
                  <a:ext uri="{0D108BD9-81ED-4DB2-BD59-A6C34878D82A}">
                    <a16:rowId xmlns:a16="http://schemas.microsoft.com/office/drawing/2014/main" val="320066728"/>
                  </a:ext>
                </a:extLst>
              </a:tr>
              <a:tr h="1231562">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Junho/2025</a:t>
                      </a:r>
                    </a:p>
                    <a:p>
                      <a:pPr indent="540385" algn="just">
                        <a:lnSpc>
                          <a:spcPct val="150000"/>
                        </a:lnSpc>
                        <a:buNone/>
                      </a:pPr>
                      <a:r>
                        <a:rPr lang="pt-BR" sz="2800" dirty="0">
                          <a:effectLst/>
                          <a:latin typeface="Calibri" panose="020F0502020204030204" pitchFamily="34" charset="0"/>
                          <a:cs typeface="Calibri" panose="020F0502020204030204" pitchFamily="34" charset="0"/>
                        </a:rPr>
                        <a:t>Julho/2025</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tc>
                  <a:txBody>
                    <a:bodyPr/>
                    <a:lstStyle/>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Obtenção de dados de cadastro de pelo menos dois municípios pequenos.</a:t>
                      </a:r>
                    </a:p>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Teste com dados reais de cadastro.</a:t>
                      </a:r>
                      <a:endParaRPr lang="pt-BR" sz="2800" b="1"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extLst>
                  <a:ext uri="{0D108BD9-81ED-4DB2-BD59-A6C34878D82A}">
                    <a16:rowId xmlns:a16="http://schemas.microsoft.com/office/drawing/2014/main" val="2595663112"/>
                  </a:ext>
                </a:extLst>
              </a:tr>
              <a:tr h="2079847">
                <a:tc>
                  <a:txBody>
                    <a:bodyPr/>
                    <a:lstStyle/>
                    <a:p>
                      <a:pPr indent="540385" algn="just">
                        <a:lnSpc>
                          <a:spcPct val="150000"/>
                        </a:lnSpc>
                        <a:buNone/>
                      </a:pPr>
                      <a:r>
                        <a:rPr lang="pt-BR" sz="2800">
                          <a:effectLst/>
                          <a:latin typeface="Calibri" panose="020F0502020204030204" pitchFamily="34" charset="0"/>
                          <a:cs typeface="Calibri" panose="020F0502020204030204" pitchFamily="34" charset="0"/>
                        </a:rPr>
                        <a:t>Agosto/2025</a:t>
                      </a:r>
                    </a:p>
                    <a:p>
                      <a:pPr indent="540385" algn="just">
                        <a:lnSpc>
                          <a:spcPct val="150000"/>
                        </a:lnSpc>
                        <a:buNone/>
                      </a:pPr>
                      <a:r>
                        <a:rPr lang="pt-BR" sz="2800">
                          <a:effectLst/>
                          <a:latin typeface="Calibri" panose="020F0502020204030204" pitchFamily="34" charset="0"/>
                          <a:cs typeface="Calibri" panose="020F0502020204030204" pitchFamily="34" charset="0"/>
                        </a:rPr>
                        <a:t>Setembro/2025</a:t>
                      </a:r>
                    </a:p>
                    <a:p>
                      <a:pPr indent="540385" algn="just">
                        <a:lnSpc>
                          <a:spcPct val="150000"/>
                        </a:lnSpc>
                        <a:buNone/>
                      </a:pPr>
                      <a:r>
                        <a:rPr lang="pt-BR" sz="2800">
                          <a:effectLst/>
                          <a:latin typeface="Calibri" panose="020F0502020204030204" pitchFamily="34" charset="0"/>
                          <a:cs typeface="Calibri" panose="020F0502020204030204" pitchFamily="34" charset="0"/>
                        </a:rPr>
                        <a:t>Outubro/2025</a:t>
                      </a:r>
                      <a:endParaRPr lang="pt-BR" sz="280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tc>
                  <a:txBody>
                    <a:bodyPr/>
                    <a:lstStyle/>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Melhorias e adaptações no aplicativo.</a:t>
                      </a:r>
                    </a:p>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Desenvolvimento de uma versão do aplicativo com acesso na Internet.</a:t>
                      </a:r>
                    </a:p>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Redação e revisão da dissertação.</a:t>
                      </a:r>
                      <a:endParaRPr lang="pt-BR" sz="2800" b="1"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extLst>
                  <a:ext uri="{0D108BD9-81ED-4DB2-BD59-A6C34878D82A}">
                    <a16:rowId xmlns:a16="http://schemas.microsoft.com/office/drawing/2014/main" val="2268783806"/>
                  </a:ext>
                </a:extLst>
              </a:tr>
              <a:tr h="803436">
                <a:tc>
                  <a:txBody>
                    <a:bodyPr/>
                    <a:lstStyle/>
                    <a:p>
                      <a:pPr indent="540385" algn="just">
                        <a:lnSpc>
                          <a:spcPct val="150000"/>
                        </a:lnSpc>
                        <a:buNone/>
                      </a:pPr>
                      <a:r>
                        <a:rPr lang="pt-BR" sz="2800" dirty="0">
                          <a:effectLst/>
                          <a:latin typeface="Calibri" panose="020F0502020204030204" pitchFamily="34" charset="0"/>
                          <a:cs typeface="Calibri" panose="020F0502020204030204" pitchFamily="34" charset="0"/>
                        </a:rPr>
                        <a:t>Novembro/2025</a:t>
                      </a:r>
                      <a:endParaRPr lang="pt-BR" sz="2800"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tc>
                  <a:txBody>
                    <a:bodyPr/>
                    <a:lstStyle/>
                    <a:p>
                      <a:pPr marL="457200" indent="-457200" algn="just">
                        <a:lnSpc>
                          <a:spcPct val="150000"/>
                        </a:lnSpc>
                        <a:buFont typeface="Arial" panose="020B0604020202020204" pitchFamily="34" charset="0"/>
                        <a:buChar char="•"/>
                      </a:pPr>
                      <a:r>
                        <a:rPr lang="pt-BR" sz="2800" b="1" dirty="0">
                          <a:effectLst/>
                          <a:latin typeface="Calibri" panose="020F0502020204030204" pitchFamily="34" charset="0"/>
                          <a:cs typeface="Calibri" panose="020F0502020204030204" pitchFamily="34" charset="0"/>
                        </a:rPr>
                        <a:t>Entrega da dissertação.</a:t>
                      </a:r>
                      <a:endParaRPr lang="pt-BR" sz="2800" b="1" dirty="0">
                        <a:effectLst/>
                        <a:latin typeface="Calibri" panose="020F0502020204030204" pitchFamily="34" charset="0"/>
                        <a:ea typeface="Calibri" panose="020F0502020204030204" pitchFamily="34" charset="0"/>
                        <a:cs typeface="Calibri" panose="020F0502020204030204" pitchFamily="34" charset="0"/>
                      </a:endParaRPr>
                    </a:p>
                  </a:txBody>
                  <a:tcPr marL="65091" marR="65091" marT="0" marB="0"/>
                </a:tc>
                <a:extLst>
                  <a:ext uri="{0D108BD9-81ED-4DB2-BD59-A6C34878D82A}">
                    <a16:rowId xmlns:a16="http://schemas.microsoft.com/office/drawing/2014/main" val="910838553"/>
                  </a:ext>
                </a:extLst>
              </a:tr>
            </a:tbl>
          </a:graphicData>
        </a:graphic>
      </p:graphicFrame>
      <p:graphicFrame>
        <p:nvGraphicFramePr>
          <p:cNvPr id="5" name="Tabela 4">
            <a:extLst>
              <a:ext uri="{FF2B5EF4-FFF2-40B4-BE49-F238E27FC236}">
                <a16:creationId xmlns:a16="http://schemas.microsoft.com/office/drawing/2014/main" id="{E295F858-58BD-BF46-6C45-32D668B442C6}"/>
              </a:ext>
            </a:extLst>
          </p:cNvPr>
          <p:cNvGraphicFramePr>
            <a:graphicFrameLocks noGrp="1"/>
          </p:cNvGraphicFramePr>
          <p:nvPr>
            <p:extLst>
              <p:ext uri="{D42A27DB-BD31-4B8C-83A1-F6EECF244321}">
                <p14:modId xmlns:p14="http://schemas.microsoft.com/office/powerpoint/2010/main" val="1167206222"/>
              </p:ext>
            </p:extLst>
          </p:nvPr>
        </p:nvGraphicFramePr>
        <p:xfrm>
          <a:off x="1059543" y="1303332"/>
          <a:ext cx="16168914" cy="1017538"/>
        </p:xfrm>
        <a:graphic>
          <a:graphicData uri="http://schemas.openxmlformats.org/drawingml/2006/table">
            <a:tbl>
              <a:tblPr firstRow="1" firstCol="1" bandRow="1">
                <a:tableStyleId>{5C22544A-7EE6-4342-B048-85BDC9FD1C3A}</a:tableStyleId>
              </a:tblPr>
              <a:tblGrid>
                <a:gridCol w="16168914">
                  <a:extLst>
                    <a:ext uri="{9D8B030D-6E8A-4147-A177-3AD203B41FA5}">
                      <a16:colId xmlns:a16="http://schemas.microsoft.com/office/drawing/2014/main" val="373154091"/>
                    </a:ext>
                  </a:extLst>
                </a:gridCol>
              </a:tblGrid>
              <a:tr h="1017538">
                <a:tc>
                  <a:txBody>
                    <a:bodyPr/>
                    <a:lstStyle/>
                    <a:p>
                      <a:pPr indent="540385" algn="ctr">
                        <a:lnSpc>
                          <a:spcPct val="150000"/>
                        </a:lnSpc>
                        <a:buNone/>
                      </a:pPr>
                      <a:r>
                        <a:rPr lang="pt-BR" sz="4000" dirty="0">
                          <a:effectLst/>
                          <a:latin typeface="Calibri" panose="020F0502020204030204" pitchFamily="34" charset="0"/>
                          <a:cs typeface="Calibri" panose="020F0502020204030204" pitchFamily="34" charset="0"/>
                        </a:rPr>
                        <a:t>CRONOGRAMA</a:t>
                      </a:r>
                      <a:endParaRPr lang="pt-BR" sz="2800" b="0" i="0" u="none" strike="noStrike" cap="none" dirty="0">
                        <a:solidFill>
                          <a:schemeClr val="dk1"/>
                        </a:solidFill>
                        <a:effectLst/>
                        <a:latin typeface="Calibri" panose="020F0502020204030204" pitchFamily="34" charset="0"/>
                        <a:ea typeface="+mn-ea"/>
                        <a:cs typeface="Calibri" panose="020F0502020204030204" pitchFamily="34" charset="0"/>
                        <a:sym typeface="Arial"/>
                      </a:endParaRPr>
                    </a:p>
                  </a:txBody>
                  <a:tcPr marL="65091" marR="65091" marT="0" marB="0"/>
                </a:tc>
                <a:extLst>
                  <a:ext uri="{0D108BD9-81ED-4DB2-BD59-A6C34878D82A}">
                    <a16:rowId xmlns:a16="http://schemas.microsoft.com/office/drawing/2014/main" val="1800084198"/>
                  </a:ext>
                </a:extLst>
              </a:tr>
            </a:tbl>
          </a:graphicData>
        </a:graphic>
      </p:graphicFrame>
    </p:spTree>
    <p:extLst>
      <p:ext uri="{BB962C8B-B14F-4D97-AF65-F5344CB8AC3E}">
        <p14:creationId xmlns:p14="http://schemas.microsoft.com/office/powerpoint/2010/main" val="489532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5"/>
        <p:cNvGrpSpPr/>
        <p:nvPr/>
      </p:nvGrpSpPr>
      <p:grpSpPr>
        <a:xfrm>
          <a:off x="0" y="0"/>
          <a:ext cx="0" cy="0"/>
          <a:chOff x="0" y="0"/>
          <a:chExt cx="0" cy="0"/>
        </a:xfrm>
      </p:grpSpPr>
      <p:sp>
        <p:nvSpPr>
          <p:cNvPr id="3" name="CaixaDeTexto 2">
            <a:extLst>
              <a:ext uri="{FF2B5EF4-FFF2-40B4-BE49-F238E27FC236}">
                <a16:creationId xmlns:a16="http://schemas.microsoft.com/office/drawing/2014/main" id="{5B040400-7E2D-12FE-DF5E-9151C27578F7}"/>
              </a:ext>
            </a:extLst>
          </p:cNvPr>
          <p:cNvSpPr txBox="1"/>
          <p:nvPr/>
        </p:nvSpPr>
        <p:spPr>
          <a:xfrm>
            <a:off x="558797" y="4068319"/>
            <a:ext cx="16793027" cy="6129050"/>
          </a:xfrm>
          <a:prstGeom prst="rect">
            <a:avLst/>
          </a:prstGeom>
          <a:noFill/>
        </p:spPr>
        <p:txBody>
          <a:bodyPr wrap="square">
            <a:spAutoFit/>
          </a:bodyPr>
          <a:lstStyle/>
          <a:p>
            <a:pPr indent="540385" algn="l">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CÂMARA, G.; DAVIS, C. Introdução à Ciência da Geoinformação. São Paulo: INPE, 2001. </a:t>
            </a:r>
          </a:p>
          <a:p>
            <a:pPr indent="540385" algn="l">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CNM. Crise fiscal nos Municípios brasileiros. [</a:t>
            </a:r>
            <a:r>
              <a:rPr lang="pt-BR" sz="2400" i="1" dirty="0">
                <a:effectLst/>
                <a:latin typeface="Calibri" panose="020F0502020204030204" pitchFamily="34" charset="0"/>
                <a:ea typeface="Calibri" panose="020F0502020204030204" pitchFamily="34" charset="0"/>
                <a:cs typeface="Calibri" panose="020F0502020204030204" pitchFamily="34" charset="0"/>
              </a:rPr>
              <a:t>S. l.</a:t>
            </a:r>
            <a:r>
              <a:rPr lang="pt-BR" sz="2400" dirty="0">
                <a:effectLst/>
                <a:latin typeface="Calibri" panose="020F0502020204030204" pitchFamily="34" charset="0"/>
                <a:ea typeface="Calibri" panose="020F0502020204030204" pitchFamily="34" charset="0"/>
                <a:cs typeface="Calibri" panose="020F0502020204030204" pitchFamily="34" charset="0"/>
              </a:rPr>
              <a:t>]:</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COELHO, V. B. N. Processamento de consultas em bancos de dados geográficos ambíguos. [</a:t>
            </a:r>
            <a:r>
              <a:rPr lang="pt-BR" sz="2400" i="1" dirty="0">
                <a:effectLst/>
                <a:latin typeface="Calibri" panose="020F0502020204030204" pitchFamily="34" charset="0"/>
                <a:ea typeface="Calibri" panose="020F0502020204030204" pitchFamily="34" charset="0"/>
                <a:cs typeface="Calibri" panose="020F0502020204030204" pitchFamily="34" charset="0"/>
              </a:rPr>
              <a:t>s. l.</a:t>
            </a:r>
            <a:r>
              <a:rPr lang="pt-BR" sz="2400" dirty="0">
                <a:effectLst/>
                <a:latin typeface="Calibri" panose="020F0502020204030204" pitchFamily="34" charset="0"/>
                <a:ea typeface="Calibri" panose="020F0502020204030204" pitchFamily="34" charset="0"/>
                <a:cs typeface="Calibri" panose="020F0502020204030204" pitchFamily="34" charset="0"/>
              </a:rPr>
              <a:t>], 2010. </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CUNHA, E. </a:t>
            </a:r>
            <a:r>
              <a:rPr lang="pt-BR" sz="2400" i="1" dirty="0">
                <a:effectLst/>
                <a:latin typeface="Calibri" panose="020F0502020204030204" pitchFamily="34" charset="0"/>
                <a:ea typeface="Calibri" panose="020F0502020204030204" pitchFamily="34" charset="0"/>
                <a:cs typeface="Calibri" panose="020F0502020204030204" pitchFamily="34" charset="0"/>
              </a:rPr>
              <a:t>et al.</a:t>
            </a:r>
            <a:r>
              <a:rPr lang="pt-BR" sz="2400" dirty="0">
                <a:effectLst/>
                <a:latin typeface="Calibri" panose="020F0502020204030204" pitchFamily="34" charset="0"/>
                <a:ea typeface="Calibri" panose="020F0502020204030204" pitchFamily="34" charset="0"/>
                <a:cs typeface="Calibri" panose="020F0502020204030204" pitchFamily="34" charset="0"/>
              </a:rPr>
              <a:t> O cadastro urbano no Brasil: histórico e evolução. Revista de Geografia e Ordenamento do Território.</a:t>
            </a:r>
          </a:p>
          <a:p>
            <a:pPr indent="540385" algn="l">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IBGE. Censo 2022. </a:t>
            </a:r>
          </a:p>
          <a:p>
            <a:pPr indent="540385" algn="l">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MACEDO, D. Integração do Cadastro Único com Cadastro Nacional de Endereços para Fins Estatístico.</a:t>
            </a:r>
          </a:p>
          <a:p>
            <a:pPr indent="540385" algn="l">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MF-CIATA. Manual do Cadastro Imobiliário - CIATA. [</a:t>
            </a:r>
            <a:r>
              <a:rPr lang="pt-BR" sz="2400" i="1" dirty="0">
                <a:effectLst/>
                <a:latin typeface="Calibri" panose="020F0502020204030204" pitchFamily="34" charset="0"/>
                <a:ea typeface="Calibri" panose="020F0502020204030204" pitchFamily="34" charset="0"/>
                <a:cs typeface="Calibri" panose="020F0502020204030204" pitchFamily="34" charset="0"/>
              </a:rPr>
              <a:t>S. l.: s. n.</a:t>
            </a:r>
            <a:r>
              <a:rPr lang="pt-BR" sz="2400" dirty="0">
                <a:effectLst/>
                <a:latin typeface="Calibri" panose="020F0502020204030204" pitchFamily="34" charset="0"/>
                <a:ea typeface="Calibri" panose="020F0502020204030204" pitchFamily="34" charset="0"/>
                <a:cs typeface="Calibri" panose="020F0502020204030204" pitchFamily="34" charset="0"/>
              </a:rPr>
              <a:t>], 1979. </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PORTAL NACIONAL DE CONTRATAÇÕES PÚBLICAS - PNCP. [</a:t>
            </a:r>
            <a:r>
              <a:rPr lang="pt-BR" sz="2400" i="1" dirty="0">
                <a:effectLst/>
                <a:latin typeface="Calibri" panose="020F0502020204030204" pitchFamily="34" charset="0"/>
                <a:ea typeface="Calibri" panose="020F0502020204030204" pitchFamily="34" charset="0"/>
                <a:cs typeface="Calibri" panose="020F0502020204030204" pitchFamily="34" charset="0"/>
              </a:rPr>
              <a:t>S. l.</a:t>
            </a:r>
            <a:r>
              <a:rPr lang="pt-BR" sz="2400" dirty="0">
                <a:effectLst/>
                <a:latin typeface="Calibri" panose="020F0502020204030204" pitchFamily="34" charset="0"/>
                <a:ea typeface="Calibri" panose="020F0502020204030204" pitchFamily="34" charset="0"/>
                <a:cs typeface="Calibri" panose="020F0502020204030204" pitchFamily="34" charset="0"/>
              </a:rPr>
              <a:t>], 2025. </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PRODANOV, C. C. Metodologia do trabalho científico: métodos e técnicas da pesquisa e do trabalho acadêmico. </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SILVA, E. da. Cadastro Territorial Multifinalitário aplicado à gestão municipal. Florianópolis, SC: </a:t>
            </a:r>
            <a:r>
              <a:rPr lang="pt-BR" sz="2400" dirty="0" err="1">
                <a:effectLst/>
                <a:latin typeface="Calibri" panose="020F0502020204030204" pitchFamily="34" charset="0"/>
                <a:ea typeface="Calibri" panose="020F0502020204030204" pitchFamily="34" charset="0"/>
                <a:cs typeface="Calibri" panose="020F0502020204030204" pitchFamily="34" charset="0"/>
              </a:rPr>
              <a:t>Ufsc</a:t>
            </a:r>
            <a:r>
              <a:rPr lang="pt-BR" sz="2400" dirty="0">
                <a:effectLst/>
                <a:latin typeface="Calibri" panose="020F0502020204030204" pitchFamily="34" charset="0"/>
                <a:ea typeface="Calibri" panose="020F0502020204030204" pitchFamily="34" charset="0"/>
                <a:cs typeface="Calibri" panose="020F0502020204030204" pitchFamily="34" charset="0"/>
              </a:rPr>
              <a:t>, 2023. </a:t>
            </a:r>
          </a:p>
          <a:p>
            <a:pPr indent="540385" algn="just">
              <a:lnSpc>
                <a:spcPct val="150000"/>
              </a:lnSpc>
              <a:buNone/>
            </a:pPr>
            <a:r>
              <a:rPr lang="pt-BR" sz="2400" dirty="0">
                <a:effectLst/>
                <a:latin typeface="Calibri" panose="020F0502020204030204" pitchFamily="34" charset="0"/>
                <a:ea typeface="Calibri" panose="020F0502020204030204" pitchFamily="34" charset="0"/>
                <a:cs typeface="Calibri" panose="020F0502020204030204" pitchFamily="34" charset="0"/>
              </a:rPr>
              <a:t>SISCONFI/STN. </a:t>
            </a:r>
            <a:r>
              <a:rPr lang="pt-BR" sz="2400" dirty="0" err="1">
                <a:effectLst/>
                <a:latin typeface="Calibri" panose="020F0502020204030204" pitchFamily="34" charset="0"/>
                <a:ea typeface="Calibri" panose="020F0502020204030204" pitchFamily="34" charset="0"/>
                <a:cs typeface="Calibri" panose="020F0502020204030204" pitchFamily="34" charset="0"/>
              </a:rPr>
              <a:t>siconfi</a:t>
            </a:r>
            <a:r>
              <a:rPr lang="pt-BR" sz="2400" dirty="0">
                <a:effectLst/>
                <a:latin typeface="Calibri" panose="020F0502020204030204" pitchFamily="34" charset="0"/>
                <a:ea typeface="Calibri" panose="020F0502020204030204" pitchFamily="34" charset="0"/>
                <a:cs typeface="Calibri" panose="020F0502020204030204" pitchFamily="34" charset="0"/>
              </a:rPr>
              <a:t>. , 2023. </a:t>
            </a:r>
            <a:endParaRPr lang="pt-BR" sz="2400" b="1" dirty="0">
              <a:solidFill>
                <a:schemeClr val="accent1">
                  <a:lumMod val="50000"/>
                </a:schemeClr>
              </a:solidFill>
              <a:latin typeface="Calibri" panose="020F0502020204030204" pitchFamily="34" charset="0"/>
              <a:ea typeface="+mn-ea"/>
              <a:cs typeface="Calibri" panose="020F0502020204030204" pitchFamily="34" charset="0"/>
            </a:endParaRPr>
          </a:p>
        </p:txBody>
      </p:sp>
      <p:graphicFrame>
        <p:nvGraphicFramePr>
          <p:cNvPr id="8" name="Tabela 7">
            <a:extLst>
              <a:ext uri="{FF2B5EF4-FFF2-40B4-BE49-F238E27FC236}">
                <a16:creationId xmlns:a16="http://schemas.microsoft.com/office/drawing/2014/main" id="{2733E727-F003-62FD-6AEF-2DD8D4230B16}"/>
              </a:ext>
            </a:extLst>
          </p:cNvPr>
          <p:cNvGraphicFramePr>
            <a:graphicFrameLocks noGrp="1"/>
          </p:cNvGraphicFramePr>
          <p:nvPr>
            <p:extLst>
              <p:ext uri="{D42A27DB-BD31-4B8C-83A1-F6EECF244321}">
                <p14:modId xmlns:p14="http://schemas.microsoft.com/office/powerpoint/2010/main" val="3209103392"/>
              </p:ext>
            </p:extLst>
          </p:nvPr>
        </p:nvGraphicFramePr>
        <p:xfrm>
          <a:off x="1248226" y="3336799"/>
          <a:ext cx="15414171" cy="731520"/>
        </p:xfrm>
        <a:graphic>
          <a:graphicData uri="http://schemas.openxmlformats.org/drawingml/2006/table">
            <a:tbl>
              <a:tblPr firstRow="1" bandRow="1">
                <a:tableStyleId>{5C22544A-7EE6-4342-B048-85BDC9FD1C3A}</a:tableStyleId>
              </a:tblPr>
              <a:tblGrid>
                <a:gridCol w="15414171">
                  <a:extLst>
                    <a:ext uri="{9D8B030D-6E8A-4147-A177-3AD203B41FA5}">
                      <a16:colId xmlns:a16="http://schemas.microsoft.com/office/drawing/2014/main" val="1762021100"/>
                    </a:ext>
                  </a:extLst>
                </a:gridCol>
              </a:tblGrid>
              <a:tr h="37084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pt-BR" sz="2800" b="1" dirty="0">
                          <a:effectLst/>
                          <a:latin typeface="Calibri" panose="020F0502020204030204" pitchFamily="34" charset="0"/>
                          <a:ea typeface="Calibri" panose="020F0502020204030204" pitchFamily="34" charset="0"/>
                          <a:cs typeface="Calibri" panose="020F0502020204030204" pitchFamily="34" charset="0"/>
                        </a:rPr>
                        <a:t>REFERÊNCIAS</a:t>
                      </a:r>
                    </a:p>
                    <a:p>
                      <a:endParaRPr lang="pt-BR" dirty="0"/>
                    </a:p>
                  </a:txBody>
                  <a:tcPr/>
                </a:tc>
                <a:extLst>
                  <a:ext uri="{0D108BD9-81ED-4DB2-BD59-A6C34878D82A}">
                    <a16:rowId xmlns:a16="http://schemas.microsoft.com/office/drawing/2014/main" val="1807288895"/>
                  </a:ext>
                </a:extLst>
              </a:tr>
            </a:tbl>
          </a:graphicData>
        </a:graphic>
      </p:graphicFrame>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449</TotalTime>
  <Words>737</Words>
  <Application>Microsoft Office PowerPoint</Application>
  <PresentationFormat>Personalizar</PresentationFormat>
  <Paragraphs>117</Paragraphs>
  <Slides>9</Slides>
  <Notes>9</Notes>
  <HiddenSlides>0</HiddenSlides>
  <MMClips>1</MMClips>
  <ScaleCrop>false</ScaleCrop>
  <HeadingPairs>
    <vt:vector size="6" baseType="variant">
      <vt:variant>
        <vt:lpstr>Fontes usadas</vt:lpstr>
      </vt:variant>
      <vt:variant>
        <vt:i4>2</vt:i4>
      </vt:variant>
      <vt:variant>
        <vt:lpstr>Tema</vt:lpstr>
      </vt:variant>
      <vt:variant>
        <vt:i4>1</vt:i4>
      </vt:variant>
      <vt:variant>
        <vt:lpstr>Títulos de slides</vt:lpstr>
      </vt:variant>
      <vt:variant>
        <vt:i4>9</vt:i4>
      </vt:variant>
    </vt:vector>
  </HeadingPairs>
  <TitlesOfParts>
    <vt:vector size="12" baseType="lpstr">
      <vt:lpstr>Arial</vt:lpstr>
      <vt:lpstr>Calibri</vt:lpstr>
      <vt:lpstr>Office Theme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qto</dc:creator>
  <cp:lastModifiedBy>Marco Aurélio Barbiero</cp:lastModifiedBy>
  <cp:revision>1</cp:revision>
  <dcterms:modified xsi:type="dcterms:W3CDTF">2025-03-26T18:50:08Z</dcterms:modified>
</cp:coreProperties>
</file>